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2" r:id="rId4"/>
    <p:sldId id="263" r:id="rId5"/>
    <p:sldId id="259" r:id="rId6"/>
    <p:sldId id="264" r:id="rId7"/>
    <p:sldId id="261" r:id="rId8"/>
  </p:sldIdLst>
  <p:sldSz cx="9144000" cy="6858000" type="screen4x3"/>
  <p:notesSz cx="6858000" cy="9525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3962DB8-B3BA-4FCC-B405-F47724BE8C2F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03C2699-0B2E-4B8B-8DE0-6EF887325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2DB8-B3BA-4FCC-B405-F47724BE8C2F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2699-0B2E-4B8B-8DE0-6EF887325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2DB8-B3BA-4FCC-B405-F47724BE8C2F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2699-0B2E-4B8B-8DE0-6EF887325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962DB8-B3BA-4FCC-B405-F47724BE8C2F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3C2699-0B2E-4B8B-8DE0-6EF887325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3962DB8-B3BA-4FCC-B405-F47724BE8C2F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3C2699-0B2E-4B8B-8DE0-6EF887325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2DB8-B3BA-4FCC-B405-F47724BE8C2F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2699-0B2E-4B8B-8DE0-6EF887325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2DB8-B3BA-4FCC-B405-F47724BE8C2F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2699-0B2E-4B8B-8DE0-6EF887325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962DB8-B3BA-4FCC-B405-F47724BE8C2F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3C2699-0B2E-4B8B-8DE0-6EF887325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2DB8-B3BA-4FCC-B405-F47724BE8C2F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2699-0B2E-4B8B-8DE0-6EF887325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962DB8-B3BA-4FCC-B405-F47724BE8C2F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3C2699-0B2E-4B8B-8DE0-6EF887325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962DB8-B3BA-4FCC-B405-F47724BE8C2F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3C2699-0B2E-4B8B-8DE0-6EF887325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962DB8-B3BA-4FCC-B405-F47724BE8C2F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3C2699-0B2E-4B8B-8DE0-6EF887325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7324328" cy="18943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МО </a:t>
            </a:r>
            <a:r>
              <a:rPr lang="ru-RU" sz="3600" dirty="0" err="1" smtClean="0"/>
              <a:t>вчителів</a:t>
            </a:r>
            <a:r>
              <a:rPr lang="ru-RU" sz="3600" dirty="0" smtClean="0"/>
              <a:t> </a:t>
            </a:r>
            <a:r>
              <a:rPr lang="ru-RU" sz="3600" dirty="0" err="1" smtClean="0"/>
              <a:t>природничого</a:t>
            </a:r>
            <a:r>
              <a:rPr lang="ru-RU" sz="3600" dirty="0" smtClean="0"/>
              <a:t> циклу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Голова МО – Пономаренко Любов Павлівна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O34Fo9H4k7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14786" t="7069" r="23450" b="29932"/>
          <a:stretch>
            <a:fillRect/>
          </a:stretch>
        </p:blipFill>
        <p:spPr>
          <a:xfrm>
            <a:off x="899592" y="476672"/>
            <a:ext cx="266429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371974" y="2362200"/>
            <a:ext cx="4160465" cy="3886200"/>
          </a:xfrm>
        </p:spPr>
        <p:txBody>
          <a:bodyPr/>
          <a:lstStyle/>
          <a:p>
            <a:r>
              <a:rPr lang="uk-UA" dirty="0" smtClean="0"/>
              <a:t>Освіта: вища</a:t>
            </a:r>
          </a:p>
          <a:p>
            <a:r>
              <a:rPr lang="uk-UA" dirty="0" smtClean="0"/>
              <a:t>Категорія: спеціаліст</a:t>
            </a:r>
          </a:p>
          <a:p>
            <a:r>
              <a:rPr lang="uk-UA" dirty="0" smtClean="0"/>
              <a:t>Кредо: “ Формування індивіда, спроможного реалізуватися в майбутньому </a:t>
            </a:r>
            <a:r>
              <a:rPr lang="uk-UA" smtClean="0"/>
              <a:t>дорослому житті ”.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11560" y="4221088"/>
            <a:ext cx="3240360" cy="1512168"/>
          </a:xfrm>
        </p:spPr>
        <p:txBody>
          <a:bodyPr/>
          <a:lstStyle/>
          <a:p>
            <a:pPr algn="ctr"/>
            <a:r>
              <a:rPr lang="uk-UA" sz="2800" dirty="0" smtClean="0"/>
              <a:t>Пономаренко </a:t>
            </a:r>
          </a:p>
          <a:p>
            <a:pPr algn="ctr"/>
            <a:r>
              <a:rPr lang="uk-UA" sz="2800" dirty="0" smtClean="0"/>
              <a:t>Любов Павлівна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55976" y="692696"/>
            <a:ext cx="3657600" cy="1368152"/>
          </a:xfrm>
        </p:spPr>
        <p:txBody>
          <a:bodyPr/>
          <a:lstStyle/>
          <a:p>
            <a:pPr algn="ctr"/>
            <a:r>
              <a:rPr lang="uk-UA" sz="2800" dirty="0" smtClean="0"/>
              <a:t>Вчитель географії та економіки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211960" y="2362200"/>
            <a:ext cx="4104456" cy="3886200"/>
          </a:xfrm>
        </p:spPr>
        <p:txBody>
          <a:bodyPr/>
          <a:lstStyle/>
          <a:p>
            <a:r>
              <a:rPr lang="uk-UA" dirty="0" smtClean="0"/>
              <a:t>Освіта: вища</a:t>
            </a:r>
          </a:p>
          <a:p>
            <a:r>
              <a:rPr lang="uk-UA" dirty="0" smtClean="0"/>
              <a:t>Категорія: І</a:t>
            </a:r>
          </a:p>
          <a:p>
            <a:r>
              <a:rPr lang="uk-UA" dirty="0" smtClean="0"/>
              <a:t>Кредо: </a:t>
            </a:r>
          </a:p>
          <a:p>
            <a:pPr>
              <a:buNone/>
            </a:pPr>
            <a:r>
              <a:rPr lang="uk-UA" dirty="0" smtClean="0"/>
              <a:t>   “ Самовдосконалення через пізнання нового ”.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51520" y="4005064"/>
            <a:ext cx="3657600" cy="1584176"/>
          </a:xfrm>
        </p:spPr>
        <p:txBody>
          <a:bodyPr/>
          <a:lstStyle/>
          <a:p>
            <a:pPr algn="ctr"/>
            <a:r>
              <a:rPr lang="uk-UA" sz="2800" dirty="0" smtClean="0"/>
              <a:t>Коваленко Володимир Миколайович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83968" y="548680"/>
            <a:ext cx="3657600" cy="1224136"/>
          </a:xfrm>
        </p:spPr>
        <p:txBody>
          <a:bodyPr/>
          <a:lstStyle/>
          <a:p>
            <a:pPr algn="ctr"/>
            <a:r>
              <a:rPr lang="uk-UA" sz="2800" dirty="0" smtClean="0"/>
              <a:t>Вчитель природознавства</a:t>
            </a:r>
            <a:endParaRPr lang="ru-RU" sz="2800" dirty="0"/>
          </a:p>
        </p:txBody>
      </p:sp>
      <p:pic>
        <p:nvPicPr>
          <p:cNvPr id="7" name="Содержимое 7" descr="IMG_000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259228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 smtClean="0"/>
              <a:t>Освіта : вища</a:t>
            </a:r>
          </a:p>
          <a:p>
            <a:r>
              <a:rPr lang="uk-UA" dirty="0" smtClean="0"/>
              <a:t>Категорія: І</a:t>
            </a:r>
          </a:p>
          <a:p>
            <a:r>
              <a:rPr lang="uk-UA" dirty="0" smtClean="0"/>
              <a:t>Кредо: “ Учень, це не посудина, яку потрібно наповнити, а факел, який потрібно запалити ”.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51520" y="4149080"/>
            <a:ext cx="3657600" cy="1224136"/>
          </a:xfrm>
        </p:spPr>
        <p:txBody>
          <a:bodyPr/>
          <a:lstStyle/>
          <a:p>
            <a:pPr algn="ctr"/>
            <a:r>
              <a:rPr lang="uk-UA" sz="2800" dirty="0" smtClean="0"/>
              <a:t>Гал Інна Борисівна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83968" y="548680"/>
            <a:ext cx="3657600" cy="1296144"/>
          </a:xfrm>
        </p:spPr>
        <p:txBody>
          <a:bodyPr/>
          <a:lstStyle/>
          <a:p>
            <a:pPr algn="ctr"/>
            <a:r>
              <a:rPr lang="uk-UA" sz="2800" dirty="0" smtClean="0"/>
              <a:t>Вчитель хімії та біології</a:t>
            </a:r>
            <a:endParaRPr lang="ru-RU" sz="2800" dirty="0"/>
          </a:p>
        </p:txBody>
      </p:sp>
      <p:pic>
        <p:nvPicPr>
          <p:cNvPr id="7" name="Содержимое 7" descr="IMG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252028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Освіта: вища</a:t>
            </a:r>
          </a:p>
          <a:p>
            <a:r>
              <a:rPr lang="uk-UA" dirty="0" smtClean="0"/>
              <a:t>Категорія : вища</a:t>
            </a:r>
          </a:p>
          <a:p>
            <a:r>
              <a:rPr lang="uk-UA" dirty="0" smtClean="0"/>
              <a:t>Кредо: </a:t>
            </a:r>
            <a:r>
              <a:rPr lang="ru-RU" dirty="0"/>
              <a:t>«</a:t>
            </a:r>
            <a:r>
              <a:rPr lang="ru-RU" dirty="0" err="1"/>
              <a:t>Найважливіше</a:t>
            </a:r>
            <a:r>
              <a:rPr lang="ru-RU" dirty="0"/>
              <a:t> у </a:t>
            </a:r>
            <a:r>
              <a:rPr lang="ru-RU" dirty="0" err="1"/>
              <a:t>педагогічній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гармонія</a:t>
            </a:r>
            <a:r>
              <a:rPr lang="ru-RU" dirty="0"/>
              <a:t> у </a:t>
            </a:r>
            <a:r>
              <a:rPr lang="ru-RU" dirty="0" err="1"/>
              <a:t>стосунках</a:t>
            </a:r>
            <a:r>
              <a:rPr lang="ru-RU" dirty="0"/>
              <a:t> з </a:t>
            </a:r>
            <a:r>
              <a:rPr lang="ru-RU" dirty="0" err="1"/>
              <a:t>учнями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батьками та </a:t>
            </a:r>
            <a:r>
              <a:rPr lang="ru-RU" dirty="0" err="1"/>
              <a:t>колегами</a:t>
            </a:r>
            <a:r>
              <a:rPr lang="ru-RU" dirty="0"/>
              <a:t>, </a:t>
            </a:r>
            <a:r>
              <a:rPr lang="ru-RU" dirty="0" err="1"/>
              <a:t>постійний</a:t>
            </a:r>
            <a:r>
              <a:rPr lang="ru-RU" dirty="0"/>
              <a:t> </a:t>
            </a:r>
            <a:r>
              <a:rPr lang="ru-RU" dirty="0" err="1"/>
              <a:t>творчий</a:t>
            </a:r>
            <a:r>
              <a:rPr lang="ru-RU" dirty="0"/>
              <a:t> </a:t>
            </a:r>
            <a:r>
              <a:rPr lang="ru-RU" dirty="0" err="1"/>
              <a:t>пошук</a:t>
            </a:r>
            <a:r>
              <a:rPr lang="ru-RU" dirty="0"/>
              <a:t> і </a:t>
            </a:r>
            <a:r>
              <a:rPr lang="ru-RU" dirty="0" err="1"/>
              <a:t>самовдосконалення</a:t>
            </a:r>
            <a:r>
              <a:rPr lang="ru-RU" dirty="0"/>
              <a:t>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95536" y="4581128"/>
            <a:ext cx="3657600" cy="1512168"/>
          </a:xfrm>
        </p:spPr>
        <p:txBody>
          <a:bodyPr/>
          <a:lstStyle/>
          <a:p>
            <a:pPr algn="ctr"/>
            <a:r>
              <a:rPr lang="uk-UA" sz="2800" dirty="0" err="1" smtClean="0"/>
              <a:t>Бобік</a:t>
            </a:r>
            <a:r>
              <a:rPr lang="uk-UA" sz="2800" dirty="0" smtClean="0"/>
              <a:t> Олександр Олександрович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83968" y="404664"/>
            <a:ext cx="4104456" cy="1656184"/>
          </a:xfrm>
        </p:spPr>
        <p:txBody>
          <a:bodyPr/>
          <a:lstStyle/>
          <a:p>
            <a:pPr algn="ctr"/>
            <a:r>
              <a:rPr lang="uk-UA" sz="2800" dirty="0" smtClean="0"/>
              <a:t>Вчитель фізичної культури та захисту Вітчизни</a:t>
            </a:r>
            <a:endParaRPr lang="ru-RU" sz="2800" dirty="0"/>
          </a:p>
        </p:txBody>
      </p:sp>
      <p:pic>
        <p:nvPicPr>
          <p:cNvPr id="7" name="Picture 2" descr="C:\Users\User\Desktop\школа\фото\_MG_595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2592288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211960" y="1484784"/>
            <a:ext cx="4464495" cy="4763616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Освіта: вища</a:t>
            </a:r>
          </a:p>
          <a:p>
            <a:r>
              <a:rPr lang="uk-UA" dirty="0" smtClean="0"/>
              <a:t>Категорія: спеціаліст</a:t>
            </a:r>
          </a:p>
          <a:p>
            <a:r>
              <a:rPr lang="uk-UA" dirty="0" smtClean="0"/>
              <a:t>Кредо: </a:t>
            </a:r>
            <a:r>
              <a:rPr lang="ru-RU" dirty="0" smtClean="0"/>
              <a:t>«</a:t>
            </a:r>
            <a:r>
              <a:rPr lang="uk-UA" dirty="0" smtClean="0"/>
              <a:t>Розповісти так, щоб зацікавити; Пояснити                   так, щоб складне стало зрозумілим; Створити проблемну ситуацію, щоб розбудити думку; Застосувати інноваційні технології, щоб розвинути творчі здібності; Перевірити знання і уміння так, щоб виявити їх дійсний рівень; Оцінити так, щоб окрилити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23528" y="4509120"/>
            <a:ext cx="3657600" cy="1234432"/>
          </a:xfrm>
        </p:spPr>
        <p:txBody>
          <a:bodyPr/>
          <a:lstStyle/>
          <a:p>
            <a:pPr algn="ctr"/>
            <a:r>
              <a:rPr lang="uk-UA" sz="2800" dirty="0" err="1" smtClean="0"/>
              <a:t>Алєйнік</a:t>
            </a:r>
            <a:r>
              <a:rPr lang="uk-UA" sz="2800" dirty="0" smtClean="0"/>
              <a:t> Олена Петрівна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83968" y="404664"/>
            <a:ext cx="3657600" cy="1080120"/>
          </a:xfrm>
        </p:spPr>
        <p:txBody>
          <a:bodyPr/>
          <a:lstStyle/>
          <a:p>
            <a:pPr algn="ctr"/>
            <a:r>
              <a:rPr lang="uk-UA" sz="2800" dirty="0" smtClean="0"/>
              <a:t>Вчитель основ здоров’я</a:t>
            </a:r>
            <a:endParaRPr lang="ru-RU" sz="2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324036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67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211960" y="1484784"/>
            <a:ext cx="4464495" cy="4763616"/>
          </a:xfrm>
        </p:spPr>
        <p:txBody>
          <a:bodyPr>
            <a:normAutofit/>
          </a:bodyPr>
          <a:lstStyle/>
          <a:p>
            <a:r>
              <a:rPr lang="uk-UA" dirty="0" smtClean="0"/>
              <a:t>Освіта: середня</a:t>
            </a:r>
          </a:p>
          <a:p>
            <a:r>
              <a:rPr lang="uk-UA" dirty="0" smtClean="0"/>
              <a:t>Категорія: спеціаліст</a:t>
            </a:r>
          </a:p>
          <a:p>
            <a:r>
              <a:rPr lang="uk-UA" dirty="0" smtClean="0"/>
              <a:t>Кредо: </a:t>
            </a:r>
            <a:r>
              <a:rPr lang="ru-RU" dirty="0" smtClean="0"/>
              <a:t>«</a:t>
            </a:r>
            <a:r>
              <a:rPr lang="ru-RU" dirty="0" err="1" smtClean="0"/>
              <a:t>Заняття</a:t>
            </a:r>
            <a:r>
              <a:rPr lang="ru-RU" dirty="0" smtClean="0"/>
              <a:t> </a:t>
            </a:r>
            <a:r>
              <a:rPr lang="ru-RU" dirty="0"/>
              <a:t>спортом повинно стати </a:t>
            </a:r>
            <a:r>
              <a:rPr lang="ru-RU" dirty="0" err="1"/>
              <a:t>звичкою</a:t>
            </a:r>
            <a:r>
              <a:rPr lang="ru-RU" dirty="0"/>
              <a:t> кожного </a:t>
            </a:r>
            <a:r>
              <a:rPr lang="ru-RU" dirty="0" err="1"/>
              <a:t>учня</a:t>
            </a:r>
            <a:r>
              <a:rPr lang="ru-RU" dirty="0" smtClean="0"/>
              <a:t>.»</a:t>
            </a:r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23528" y="4509120"/>
            <a:ext cx="3657600" cy="1234432"/>
          </a:xfrm>
        </p:spPr>
        <p:txBody>
          <a:bodyPr/>
          <a:lstStyle/>
          <a:p>
            <a:pPr algn="ctr"/>
            <a:r>
              <a:rPr lang="uk-UA" sz="2800" dirty="0" err="1" smtClean="0"/>
              <a:t>Гайченя</a:t>
            </a:r>
            <a:r>
              <a:rPr lang="uk-UA" sz="2800" dirty="0" smtClean="0"/>
              <a:t> Алла Юріївна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83968" y="404664"/>
            <a:ext cx="3657600" cy="1080120"/>
          </a:xfrm>
        </p:spPr>
        <p:txBody>
          <a:bodyPr/>
          <a:lstStyle/>
          <a:p>
            <a:pPr algn="ctr"/>
            <a:r>
              <a:rPr lang="uk-UA" sz="2800" dirty="0" smtClean="0"/>
              <a:t>Вчитель фізичної культури</a:t>
            </a:r>
            <a:endParaRPr lang="ru-RU" sz="2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7770" y="905820"/>
            <a:ext cx="3657600" cy="273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209</TotalTime>
  <Words>217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МО вчителів природничого циклу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Nabster-CD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Nabster</dc:creator>
  <cp:lastModifiedBy>asus</cp:lastModifiedBy>
  <cp:revision>24</cp:revision>
  <cp:lastPrinted>2017-09-28T15:20:02Z</cp:lastPrinted>
  <dcterms:created xsi:type="dcterms:W3CDTF">2015-11-19T21:45:27Z</dcterms:created>
  <dcterms:modified xsi:type="dcterms:W3CDTF">2018-02-09T19:46:02Z</dcterms:modified>
</cp:coreProperties>
</file>