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Lst>
  <p:sldIdLst>
    <p:sldId id="256" r:id="rId3"/>
    <p:sldId id="285" r:id="rId4"/>
    <p:sldId id="259" r:id="rId5"/>
    <p:sldId id="260" r:id="rId6"/>
    <p:sldId id="276" r:id="rId7"/>
    <p:sldId id="277" r:id="rId8"/>
    <p:sldId id="271" r:id="rId9"/>
    <p:sldId id="262" r:id="rId10"/>
    <p:sldId id="279" r:id="rId11"/>
    <p:sldId id="267" r:id="rId12"/>
    <p:sldId id="268" r:id="rId13"/>
    <p:sldId id="269" r:id="rId14"/>
    <p:sldId id="274" r:id="rId15"/>
    <p:sldId id="263" r:id="rId16"/>
    <p:sldId id="266" r:id="rId17"/>
    <p:sldId id="286" r:id="rId18"/>
    <p:sldId id="284" r:id="rId19"/>
    <p:sldId id="270" r:id="rId20"/>
    <p:sldId id="280" r:id="rId21"/>
    <p:sldId id="265" r:id="rId22"/>
    <p:sldId id="281" r:id="rId23"/>
    <p:sldId id="287" r:id="rId24"/>
    <p:sldId id="275" r:id="rId25"/>
    <p:sldId id="282"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FFCC00"/>
    <a:srgbClr val="FF9900"/>
    <a:srgbClr val="FFCC99"/>
    <a:srgbClr val="375C89"/>
    <a:srgbClr val="7DAC14"/>
    <a:srgbClr val="9999FF"/>
    <a:srgbClr val="66FFCC"/>
    <a:srgbClr val="66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Помір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4660"/>
  </p:normalViewPr>
  <p:slideViewPr>
    <p:cSldViewPr snapToGrid="0">
      <p:cViewPr varScale="1">
        <p:scale>
          <a:sx n="109" d="100"/>
          <a:sy n="109" d="100"/>
        </p:scale>
        <p:origin x="86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E6080F-0ED7-4E5A-B46F-44D5A2761DD1}" type="doc">
      <dgm:prSet loTypeId="urn:microsoft.com/office/officeart/2008/layout/HorizontalMultiLevelHierarchy" loCatId="hierarchy" qsTypeId="urn:microsoft.com/office/officeart/2005/8/quickstyle/simple1" qsCatId="simple" csTypeId="urn:microsoft.com/office/officeart/2005/8/colors/accent4_4" csCatId="accent4" phldr="1"/>
      <dgm:spPr/>
      <dgm:t>
        <a:bodyPr/>
        <a:lstStyle/>
        <a:p>
          <a:endParaRPr lang="uk-UA"/>
        </a:p>
      </dgm:t>
    </dgm:pt>
    <dgm:pt modelId="{BC91BC6D-0BA2-4561-85F5-33EF84099263}">
      <dgm:prSet phldrT="[Текст]"/>
      <dgm:spPr>
        <a:blipFill rotWithShape="0">
          <a:blip xmlns:r="http://schemas.openxmlformats.org/officeDocument/2006/relationships" r:embed="rId1"/>
          <a:stretch>
            <a:fillRect/>
          </a:stretch>
        </a:blipFill>
      </dgm:spPr>
      <dgm:t>
        <a:bodyPr/>
        <a:lstStyle/>
        <a:p>
          <a:endParaRPr lang="uk-UA" dirty="0">
            <a:solidFill>
              <a:schemeClr val="tx1"/>
            </a:solidFill>
          </a:endParaRPr>
        </a:p>
      </dgm:t>
    </dgm:pt>
    <dgm:pt modelId="{941B4ED3-351E-405C-81D6-218DB17E1814}" type="parTrans" cxnId="{D55D634A-C725-4D48-8EC8-A86D5847D909}">
      <dgm:prSet/>
      <dgm:spPr/>
      <dgm:t>
        <a:bodyPr/>
        <a:lstStyle/>
        <a:p>
          <a:endParaRPr lang="uk-UA"/>
        </a:p>
      </dgm:t>
    </dgm:pt>
    <dgm:pt modelId="{22B836CF-A9F6-4219-B95C-2EE844AA3F1E}" type="sibTrans" cxnId="{D55D634A-C725-4D48-8EC8-A86D5847D909}">
      <dgm:prSet/>
      <dgm:spPr/>
      <dgm:t>
        <a:bodyPr/>
        <a:lstStyle/>
        <a:p>
          <a:endParaRPr lang="uk-UA"/>
        </a:p>
      </dgm:t>
    </dgm:pt>
    <dgm:pt modelId="{EFF9A851-A481-4103-8814-4962110095DA}">
      <dgm:prSet phldrT="[Текст]" custT="1"/>
      <dgm:spPr/>
      <dgm:t>
        <a:bodyPr/>
        <a:lstStyle/>
        <a:p>
          <a:r>
            <a:rPr lang="uk-UA" sz="1800" b="1" u="sng" dirty="0" smtClean="0">
              <a:solidFill>
                <a:schemeClr val="tx1"/>
              </a:solidFill>
              <a:latin typeface="Times New Roman" panose="02020603050405020304" pitchFamily="18" charset="0"/>
              <a:cs typeface="Times New Roman" panose="02020603050405020304" pitchFamily="18" charset="0"/>
            </a:rPr>
            <a:t>Регіони обслуговування: </a:t>
          </a:r>
        </a:p>
        <a:p>
          <a:r>
            <a:rPr lang="uk-UA" sz="1800" b="1" dirty="0" smtClean="0">
              <a:solidFill>
                <a:schemeClr val="tx1"/>
              </a:solidFill>
              <a:latin typeface="Times New Roman" panose="02020603050405020304" pitchFamily="18" charset="0"/>
              <a:cs typeface="Times New Roman" panose="02020603050405020304" pitchFamily="18" charset="0"/>
            </a:rPr>
            <a:t>Херсонська, Миколаївська області, Автономна Республіка Крим та  </a:t>
          </a:r>
          <a:r>
            <a:rPr lang="uk-UA" sz="1800" b="1" dirty="0" err="1" smtClean="0">
              <a:solidFill>
                <a:schemeClr val="tx1"/>
              </a:solidFill>
              <a:latin typeface="Times New Roman" panose="02020603050405020304" pitchFamily="18" charset="0"/>
              <a:cs typeface="Times New Roman" panose="02020603050405020304" pitchFamily="18" charset="0"/>
            </a:rPr>
            <a:t>м.Севастополь</a:t>
          </a:r>
          <a:endParaRPr lang="uk-UA" sz="1800" b="1" dirty="0">
            <a:solidFill>
              <a:schemeClr val="tx1"/>
            </a:solidFill>
            <a:latin typeface="Times New Roman" panose="02020603050405020304" pitchFamily="18" charset="0"/>
            <a:cs typeface="Times New Roman" panose="02020603050405020304" pitchFamily="18" charset="0"/>
          </a:endParaRPr>
        </a:p>
      </dgm:t>
    </dgm:pt>
    <dgm:pt modelId="{A8E7FACC-6DBD-4DED-9FA4-811400B437F1}" type="parTrans" cxnId="{41EB7EE6-B5D6-426A-9C25-01317D7C1AA8}">
      <dgm:prSet>
        <dgm:style>
          <a:lnRef idx="3">
            <a:schemeClr val="dk1"/>
          </a:lnRef>
          <a:fillRef idx="0">
            <a:schemeClr val="dk1"/>
          </a:fillRef>
          <a:effectRef idx="2">
            <a:schemeClr val="dk1"/>
          </a:effectRef>
          <a:fontRef idx="minor">
            <a:schemeClr val="tx1"/>
          </a:fontRef>
        </dgm:style>
      </dgm:prSet>
      <dgm:spPr/>
      <dgm:t>
        <a:bodyPr/>
        <a:lstStyle/>
        <a:p>
          <a:endParaRPr lang="uk-UA" dirty="0"/>
        </a:p>
      </dgm:t>
    </dgm:pt>
    <dgm:pt modelId="{A0FB09F7-6BBB-4849-AC2E-58EA87D2268B}" type="sibTrans" cxnId="{41EB7EE6-B5D6-426A-9C25-01317D7C1AA8}">
      <dgm:prSet/>
      <dgm:spPr/>
      <dgm:t>
        <a:bodyPr/>
        <a:lstStyle/>
        <a:p>
          <a:endParaRPr lang="uk-UA"/>
        </a:p>
      </dgm:t>
    </dgm:pt>
    <dgm:pt modelId="{74E39FAC-8202-4583-AC52-88EE3BA5D6FD}">
      <dgm:prSet phldrT="[Текст]" custT="1"/>
      <dgm:spPr/>
      <dgm:t>
        <a:bodyPr/>
        <a:lstStyle/>
        <a:p>
          <a:r>
            <a:rPr lang="uk-UA" sz="1800" b="1" u="sng" dirty="0" smtClean="0">
              <a:solidFill>
                <a:schemeClr val="tx1"/>
              </a:solidFill>
              <a:latin typeface="Times New Roman" panose="02020603050405020304" pitchFamily="18" charset="0"/>
              <a:cs typeface="Times New Roman" panose="02020603050405020304" pitchFamily="18" charset="0"/>
            </a:rPr>
            <a:t>Поштова адреса:</a:t>
          </a:r>
        </a:p>
        <a:p>
          <a:r>
            <a:rPr lang="ru-RU" sz="1800" b="1" i="0" dirty="0" err="1" smtClean="0">
              <a:solidFill>
                <a:schemeClr val="tx1"/>
              </a:solidFill>
              <a:latin typeface="Times New Roman" panose="02020603050405020304" pitchFamily="18" charset="0"/>
              <a:cs typeface="Times New Roman" panose="02020603050405020304" pitchFamily="18" charset="0"/>
            </a:rPr>
            <a:t>вул</a:t>
          </a:r>
          <a:r>
            <a:rPr lang="ru-RU" sz="1800" b="1" i="0" dirty="0" smtClean="0">
              <a:solidFill>
                <a:schemeClr val="tx1"/>
              </a:solidFill>
              <a:latin typeface="Times New Roman" panose="02020603050405020304" pitchFamily="18" charset="0"/>
              <a:cs typeface="Times New Roman" panose="02020603050405020304" pitchFamily="18" charset="0"/>
            </a:rPr>
            <a:t>. </a:t>
          </a:r>
          <a:r>
            <a:rPr lang="ru-RU" sz="1800" b="1" i="0" dirty="0" err="1" smtClean="0">
              <a:solidFill>
                <a:schemeClr val="tx1"/>
              </a:solidFill>
              <a:latin typeface="Times New Roman" panose="02020603050405020304" pitchFamily="18" charset="0"/>
              <a:cs typeface="Times New Roman" panose="02020603050405020304" pitchFamily="18" charset="0"/>
            </a:rPr>
            <a:t>Потьомкінська</a:t>
          </a:r>
          <a:r>
            <a:rPr lang="ru-RU" sz="1800" b="1" i="0" dirty="0" smtClean="0">
              <a:solidFill>
                <a:schemeClr val="tx1"/>
              </a:solidFill>
              <a:latin typeface="Times New Roman" panose="02020603050405020304" pitchFamily="18" charset="0"/>
              <a:cs typeface="Times New Roman" panose="02020603050405020304" pitchFamily="18" charset="0"/>
            </a:rPr>
            <a:t>, 96, м. Херсон, 73026</a:t>
          </a:r>
          <a:endParaRPr lang="uk-UA" sz="1800" b="1" dirty="0">
            <a:solidFill>
              <a:schemeClr val="tx1"/>
            </a:solidFill>
            <a:latin typeface="Times New Roman" panose="02020603050405020304" pitchFamily="18" charset="0"/>
            <a:cs typeface="Times New Roman" panose="02020603050405020304" pitchFamily="18" charset="0"/>
          </a:endParaRPr>
        </a:p>
      </dgm:t>
    </dgm:pt>
    <dgm:pt modelId="{47C37433-07AB-4B92-8445-8AAD979C905E}" type="parTrans" cxnId="{E5F74330-1A97-4AE0-83D8-F897D5C5F42D}">
      <dgm:prSet>
        <dgm:style>
          <a:lnRef idx="3">
            <a:schemeClr val="dk1"/>
          </a:lnRef>
          <a:fillRef idx="0">
            <a:schemeClr val="dk1"/>
          </a:fillRef>
          <a:effectRef idx="2">
            <a:schemeClr val="dk1"/>
          </a:effectRef>
          <a:fontRef idx="minor">
            <a:schemeClr val="tx1"/>
          </a:fontRef>
        </dgm:style>
      </dgm:prSet>
      <dgm:spPr/>
      <dgm:t>
        <a:bodyPr/>
        <a:lstStyle/>
        <a:p>
          <a:endParaRPr lang="uk-UA" dirty="0"/>
        </a:p>
      </dgm:t>
    </dgm:pt>
    <dgm:pt modelId="{33A3ECDA-84C1-4760-93B7-2B7BC2A57E3E}" type="sibTrans" cxnId="{E5F74330-1A97-4AE0-83D8-F897D5C5F42D}">
      <dgm:prSet/>
      <dgm:spPr/>
      <dgm:t>
        <a:bodyPr/>
        <a:lstStyle/>
        <a:p>
          <a:endParaRPr lang="uk-UA"/>
        </a:p>
      </dgm:t>
    </dgm:pt>
    <dgm:pt modelId="{CEDC1D53-063A-49B0-9729-FB2E3555CAC8}">
      <dgm:prSet phldrT="[Текст]" custT="1"/>
      <dgm:spPr/>
      <dgm:t>
        <a:bodyPr/>
        <a:lstStyle/>
        <a:p>
          <a:endParaRPr lang="uk-UA" sz="1600" b="1" dirty="0" smtClean="0">
            <a:latin typeface="Times New Roman" panose="02020603050405020304" pitchFamily="18" charset="0"/>
            <a:cs typeface="Times New Roman" panose="02020603050405020304" pitchFamily="18" charset="0"/>
          </a:endParaRPr>
        </a:p>
        <a:p>
          <a:r>
            <a:rPr lang="uk-UA" sz="1600" b="1" u="sng" dirty="0" smtClean="0">
              <a:solidFill>
                <a:schemeClr val="tx1"/>
              </a:solidFill>
              <a:latin typeface="Times New Roman" panose="02020603050405020304" pitchFamily="18" charset="0"/>
              <a:cs typeface="Times New Roman" panose="02020603050405020304" pitchFamily="18" charset="0"/>
            </a:rPr>
            <a:t>Контактна інформація:</a:t>
          </a:r>
        </a:p>
        <a:p>
          <a:r>
            <a:rPr lang="ru-RU" sz="1600" b="1" i="0" dirty="0" smtClean="0">
              <a:solidFill>
                <a:schemeClr val="tx1"/>
              </a:solidFill>
              <a:latin typeface="Times New Roman" panose="02020603050405020304" pitchFamily="18" charset="0"/>
              <a:cs typeface="Times New Roman" panose="02020603050405020304" pitchFamily="18" charset="0"/>
            </a:rPr>
            <a:t>Тел.</a:t>
          </a:r>
          <a:r>
            <a:rPr lang="en-US" sz="1600" b="1" i="0" dirty="0" smtClean="0">
              <a:solidFill>
                <a:schemeClr val="tx1"/>
              </a:solidFill>
              <a:latin typeface="Times New Roman" panose="02020603050405020304" pitchFamily="18" charset="0"/>
              <a:cs typeface="Times New Roman" panose="02020603050405020304" pitchFamily="18" charset="0"/>
            </a:rPr>
            <a:t>(0552) 46-00-55 </a:t>
          </a:r>
          <a:endParaRPr lang="uk-UA" sz="1600" b="1" i="0" dirty="0" smtClean="0">
            <a:solidFill>
              <a:schemeClr val="tx1"/>
            </a:solidFill>
            <a:latin typeface="Times New Roman" panose="02020603050405020304" pitchFamily="18" charset="0"/>
            <a:cs typeface="Times New Roman" panose="02020603050405020304" pitchFamily="18" charset="0"/>
          </a:endParaRPr>
        </a:p>
        <a:p>
          <a:r>
            <a:rPr lang="en-US" sz="1600" b="1" i="0" dirty="0" smtClean="0">
              <a:solidFill>
                <a:schemeClr val="tx1"/>
              </a:solidFill>
              <a:latin typeface="Times New Roman" panose="02020603050405020304" pitchFamily="18" charset="0"/>
              <a:cs typeface="Times New Roman" panose="02020603050405020304" pitchFamily="18" charset="0"/>
            </a:rPr>
            <a:t>E-mail</a:t>
          </a:r>
          <a:r>
            <a:rPr lang="uk-UA" sz="1600" b="1" i="0" dirty="0" smtClean="0">
              <a:solidFill>
                <a:schemeClr val="tx1"/>
              </a:solidFill>
              <a:latin typeface="Times New Roman" panose="02020603050405020304" pitchFamily="18" charset="0"/>
              <a:cs typeface="Times New Roman" panose="02020603050405020304" pitchFamily="18" charset="0"/>
            </a:rPr>
            <a:t>: </a:t>
          </a:r>
          <a:r>
            <a:rPr lang="en-US" sz="1600" b="1" i="0" dirty="0" smtClean="0">
              <a:solidFill>
                <a:schemeClr val="tx1"/>
              </a:solidFill>
              <a:latin typeface="Times New Roman" panose="02020603050405020304" pitchFamily="18" charset="0"/>
              <a:cs typeface="Times New Roman" panose="02020603050405020304" pitchFamily="18" charset="0"/>
            </a:rPr>
            <a:t>znokherson@gmail.com</a:t>
          </a:r>
          <a:endParaRPr lang="uk-UA" sz="1600" b="1" i="0" dirty="0" smtClean="0">
            <a:solidFill>
              <a:schemeClr val="tx1"/>
            </a:solidFill>
            <a:latin typeface="Times New Roman" panose="02020603050405020304" pitchFamily="18" charset="0"/>
            <a:cs typeface="Times New Roman" panose="02020603050405020304" pitchFamily="18" charset="0"/>
          </a:endParaRPr>
        </a:p>
        <a:p>
          <a:r>
            <a:rPr lang="uk-UA" sz="1600" b="1" i="0" dirty="0" smtClean="0">
              <a:solidFill>
                <a:schemeClr val="tx1"/>
              </a:solidFill>
              <a:latin typeface="Times New Roman" panose="02020603050405020304" pitchFamily="18" charset="0"/>
              <a:cs typeface="Times New Roman" panose="02020603050405020304" pitchFamily="18" charset="0"/>
            </a:rPr>
            <a:t>Сайт: </a:t>
          </a:r>
          <a:r>
            <a:rPr lang="en-US" sz="1600" b="1" i="0" dirty="0" smtClean="0">
              <a:solidFill>
                <a:schemeClr val="tx1"/>
              </a:solidFill>
              <a:latin typeface="Times New Roman" panose="02020603050405020304" pitchFamily="18" charset="0"/>
              <a:cs typeface="Times New Roman" panose="02020603050405020304" pitchFamily="18" charset="0"/>
            </a:rPr>
            <a:t>www. khersontest.org.ua</a:t>
          </a:r>
          <a:endParaRPr lang="uk-UA" sz="1600" b="1" i="0" dirty="0" smtClean="0">
            <a:solidFill>
              <a:schemeClr val="tx1"/>
            </a:solidFill>
            <a:latin typeface="Times New Roman" panose="02020603050405020304" pitchFamily="18" charset="0"/>
            <a:cs typeface="Times New Roman" panose="02020603050405020304" pitchFamily="18" charset="0"/>
          </a:endParaRPr>
        </a:p>
        <a:p>
          <a:endParaRPr lang="uk-UA" sz="1300" dirty="0"/>
        </a:p>
      </dgm:t>
    </dgm:pt>
    <dgm:pt modelId="{901C0481-06AD-4B4D-B7AB-3738562497BD}" type="parTrans" cxnId="{416F60BB-531B-49EF-B958-29A7BC014E64}">
      <dgm:prSet>
        <dgm:style>
          <a:lnRef idx="3">
            <a:schemeClr val="dk1"/>
          </a:lnRef>
          <a:fillRef idx="0">
            <a:schemeClr val="dk1"/>
          </a:fillRef>
          <a:effectRef idx="2">
            <a:schemeClr val="dk1"/>
          </a:effectRef>
          <a:fontRef idx="minor">
            <a:schemeClr val="tx1"/>
          </a:fontRef>
        </dgm:style>
      </dgm:prSet>
      <dgm:spPr/>
      <dgm:t>
        <a:bodyPr/>
        <a:lstStyle/>
        <a:p>
          <a:endParaRPr lang="uk-UA" dirty="0"/>
        </a:p>
      </dgm:t>
    </dgm:pt>
    <dgm:pt modelId="{0835C501-7CB4-4D32-9858-9702231013A5}" type="sibTrans" cxnId="{416F60BB-531B-49EF-B958-29A7BC014E64}">
      <dgm:prSet/>
      <dgm:spPr/>
      <dgm:t>
        <a:bodyPr/>
        <a:lstStyle/>
        <a:p>
          <a:endParaRPr lang="uk-UA"/>
        </a:p>
      </dgm:t>
    </dgm:pt>
    <dgm:pt modelId="{F526F851-291C-4C69-82ED-8C645E7C6A1E}">
      <dgm:prSet custT="1"/>
      <dgm:spPr/>
      <dgm:t>
        <a:bodyPr/>
        <a:lstStyle/>
        <a:p>
          <a:pPr algn="ctr"/>
          <a:endParaRPr lang="uk-UA" sz="1800" b="1" dirty="0" smtClean="0">
            <a:latin typeface="Times New Roman" panose="02020603050405020304" pitchFamily="18" charset="0"/>
            <a:cs typeface="Times New Roman" panose="02020603050405020304" pitchFamily="18" charset="0"/>
          </a:endParaRPr>
        </a:p>
        <a:p>
          <a:pPr algn="ctr"/>
          <a:r>
            <a:rPr lang="uk-UA" sz="1800" b="1" u="sng" dirty="0" smtClean="0">
              <a:solidFill>
                <a:schemeClr val="tx1"/>
              </a:solidFill>
              <a:latin typeface="Times New Roman" panose="02020603050405020304" pitchFamily="18" charset="0"/>
              <a:cs typeface="Times New Roman" panose="02020603050405020304" pitchFamily="18" charset="0"/>
            </a:rPr>
            <a:t>Соціальні мережі:</a:t>
          </a:r>
        </a:p>
        <a:p>
          <a:pPr algn="l"/>
          <a:r>
            <a:rPr lang="ru-RU" sz="1800" b="1" dirty="0" smtClean="0">
              <a:solidFill>
                <a:schemeClr val="tx1"/>
              </a:solidFill>
              <a:latin typeface="Times New Roman" panose="02020603050405020304" pitchFamily="18" charset="0"/>
              <a:cs typeface="Times New Roman" panose="02020603050405020304" pitchFamily="18" charset="0"/>
            </a:rPr>
            <a:t> </a:t>
          </a:r>
          <a:r>
            <a:rPr lang="en-US" sz="1800" b="1" dirty="0" smtClean="0">
              <a:solidFill>
                <a:schemeClr val="tx1"/>
              </a:solidFill>
              <a:latin typeface="Times New Roman" panose="02020603050405020304" pitchFamily="18" charset="0"/>
              <a:cs typeface="Times New Roman" panose="02020603050405020304" pitchFamily="18" charset="0"/>
            </a:rPr>
            <a:t>https://www.facebook.com/khersontest</a:t>
          </a:r>
          <a:endParaRPr lang="ru-RU" sz="1800" b="1" dirty="0" smtClean="0">
            <a:solidFill>
              <a:schemeClr val="tx1"/>
            </a:solidFill>
            <a:latin typeface="Times New Roman" panose="02020603050405020304" pitchFamily="18" charset="0"/>
            <a:cs typeface="Times New Roman" panose="02020603050405020304" pitchFamily="18" charset="0"/>
          </a:endParaRPr>
        </a:p>
        <a:p>
          <a:pPr algn="l"/>
          <a:r>
            <a:rPr lang="ru-RU" sz="1800" b="1" dirty="0" smtClean="0">
              <a:solidFill>
                <a:schemeClr val="tx1"/>
              </a:solidFill>
              <a:latin typeface="Times New Roman" panose="02020603050405020304" pitchFamily="18" charset="0"/>
              <a:cs typeface="Times New Roman" panose="02020603050405020304" pitchFamily="18" charset="0"/>
            </a:rPr>
            <a:t> </a:t>
          </a:r>
          <a:r>
            <a:rPr lang="en-US" sz="1800" b="1" dirty="0" smtClean="0">
              <a:solidFill>
                <a:schemeClr val="tx1"/>
              </a:solidFill>
              <a:latin typeface="Times New Roman" panose="02020603050405020304" pitchFamily="18" charset="0"/>
              <a:cs typeface="Times New Roman" panose="02020603050405020304" pitchFamily="18" charset="0"/>
            </a:rPr>
            <a:t>https://twitter.com/khersontest</a:t>
          </a:r>
          <a:endParaRPr lang="uk-UA" sz="1800" b="1" dirty="0" smtClean="0">
            <a:solidFill>
              <a:schemeClr val="tx1"/>
            </a:solidFill>
            <a:latin typeface="Times New Roman" panose="02020603050405020304" pitchFamily="18" charset="0"/>
            <a:cs typeface="Times New Roman" panose="02020603050405020304" pitchFamily="18" charset="0"/>
          </a:endParaRPr>
        </a:p>
        <a:p>
          <a:pPr algn="ctr"/>
          <a:endParaRPr lang="uk-UA" sz="1600" dirty="0"/>
        </a:p>
      </dgm:t>
    </dgm:pt>
    <dgm:pt modelId="{1161D08F-A69C-462F-A137-949323E03580}" type="parTrans" cxnId="{B6882572-99C6-42CF-8BD6-4CCD544FD543}">
      <dgm:prSet>
        <dgm:style>
          <a:lnRef idx="3">
            <a:schemeClr val="dk1"/>
          </a:lnRef>
          <a:fillRef idx="0">
            <a:schemeClr val="dk1"/>
          </a:fillRef>
          <a:effectRef idx="2">
            <a:schemeClr val="dk1"/>
          </a:effectRef>
          <a:fontRef idx="minor">
            <a:schemeClr val="tx1"/>
          </a:fontRef>
        </dgm:style>
      </dgm:prSet>
      <dgm:spPr/>
      <dgm:t>
        <a:bodyPr/>
        <a:lstStyle/>
        <a:p>
          <a:endParaRPr lang="uk-UA" dirty="0"/>
        </a:p>
      </dgm:t>
    </dgm:pt>
    <dgm:pt modelId="{6A3F8EF6-3EEF-47ED-923B-1FBAE00974CC}" type="sibTrans" cxnId="{B6882572-99C6-42CF-8BD6-4CCD544FD543}">
      <dgm:prSet/>
      <dgm:spPr/>
      <dgm:t>
        <a:bodyPr/>
        <a:lstStyle/>
        <a:p>
          <a:endParaRPr lang="uk-UA"/>
        </a:p>
      </dgm:t>
    </dgm:pt>
    <dgm:pt modelId="{D5A56842-08FC-4A76-A388-BDCB13E418C0}" type="pres">
      <dgm:prSet presAssocID="{DDE6080F-0ED7-4E5A-B46F-44D5A2761DD1}" presName="Name0" presStyleCnt="0">
        <dgm:presLayoutVars>
          <dgm:chPref val="1"/>
          <dgm:dir/>
          <dgm:animOne val="branch"/>
          <dgm:animLvl val="lvl"/>
          <dgm:resizeHandles val="exact"/>
        </dgm:presLayoutVars>
      </dgm:prSet>
      <dgm:spPr/>
      <dgm:t>
        <a:bodyPr/>
        <a:lstStyle/>
        <a:p>
          <a:endParaRPr lang="uk-UA"/>
        </a:p>
      </dgm:t>
    </dgm:pt>
    <dgm:pt modelId="{25F46243-8D15-4AFC-967B-FB7A02D5737B}" type="pres">
      <dgm:prSet presAssocID="{BC91BC6D-0BA2-4561-85F5-33EF84099263}" presName="root1" presStyleCnt="0"/>
      <dgm:spPr/>
      <dgm:t>
        <a:bodyPr/>
        <a:lstStyle/>
        <a:p>
          <a:endParaRPr lang="uk-UA"/>
        </a:p>
      </dgm:t>
    </dgm:pt>
    <dgm:pt modelId="{FE4D9A1D-E414-43BC-8AE6-D4657AFB3981}" type="pres">
      <dgm:prSet presAssocID="{BC91BC6D-0BA2-4561-85F5-33EF84099263}" presName="LevelOneTextNode" presStyleLbl="node0" presStyleIdx="0" presStyleCnt="1" custAng="5400000" custScaleX="147462" custScaleY="52260" custLinFactX="-100000" custLinFactNeighborX="-117865" custLinFactNeighborY="-545">
        <dgm:presLayoutVars>
          <dgm:chPref val="3"/>
        </dgm:presLayoutVars>
      </dgm:prSet>
      <dgm:spPr/>
      <dgm:t>
        <a:bodyPr/>
        <a:lstStyle/>
        <a:p>
          <a:endParaRPr lang="uk-UA"/>
        </a:p>
      </dgm:t>
    </dgm:pt>
    <dgm:pt modelId="{2370908C-BBF8-48FB-9731-99F276B25294}" type="pres">
      <dgm:prSet presAssocID="{BC91BC6D-0BA2-4561-85F5-33EF84099263}" presName="level2hierChild" presStyleCnt="0"/>
      <dgm:spPr/>
      <dgm:t>
        <a:bodyPr/>
        <a:lstStyle/>
        <a:p>
          <a:endParaRPr lang="uk-UA"/>
        </a:p>
      </dgm:t>
    </dgm:pt>
    <dgm:pt modelId="{3BC75751-7D26-465C-BD26-0C87F7AED6CC}" type="pres">
      <dgm:prSet presAssocID="{A8E7FACC-6DBD-4DED-9FA4-811400B437F1}" presName="conn2-1" presStyleLbl="parChTrans1D2" presStyleIdx="0" presStyleCnt="4"/>
      <dgm:spPr/>
      <dgm:t>
        <a:bodyPr/>
        <a:lstStyle/>
        <a:p>
          <a:endParaRPr lang="uk-UA"/>
        </a:p>
      </dgm:t>
    </dgm:pt>
    <dgm:pt modelId="{91F70EF7-DCFB-4212-8623-34FCF838FBE6}" type="pres">
      <dgm:prSet presAssocID="{A8E7FACC-6DBD-4DED-9FA4-811400B437F1}" presName="connTx" presStyleLbl="parChTrans1D2" presStyleIdx="0" presStyleCnt="4"/>
      <dgm:spPr/>
      <dgm:t>
        <a:bodyPr/>
        <a:lstStyle/>
        <a:p>
          <a:endParaRPr lang="uk-UA"/>
        </a:p>
      </dgm:t>
    </dgm:pt>
    <dgm:pt modelId="{4485FBD2-B1C3-48E0-9A25-71DF0462E12C}" type="pres">
      <dgm:prSet presAssocID="{EFF9A851-A481-4103-8814-4962110095DA}" presName="root2" presStyleCnt="0"/>
      <dgm:spPr/>
      <dgm:t>
        <a:bodyPr/>
        <a:lstStyle/>
        <a:p>
          <a:endParaRPr lang="uk-UA"/>
        </a:p>
      </dgm:t>
    </dgm:pt>
    <dgm:pt modelId="{46343053-F6D2-42F0-9E75-136DF1A45F2D}" type="pres">
      <dgm:prSet presAssocID="{EFF9A851-A481-4103-8814-4962110095DA}" presName="LevelTwoTextNode" presStyleLbl="node2" presStyleIdx="0" presStyleCnt="4" custLinFactNeighborX="33139" custLinFactNeighborY="715">
        <dgm:presLayoutVars>
          <dgm:chPref val="3"/>
        </dgm:presLayoutVars>
      </dgm:prSet>
      <dgm:spPr/>
      <dgm:t>
        <a:bodyPr/>
        <a:lstStyle/>
        <a:p>
          <a:endParaRPr lang="uk-UA"/>
        </a:p>
      </dgm:t>
    </dgm:pt>
    <dgm:pt modelId="{66661311-F881-4B3C-A5AD-88D16B732F9C}" type="pres">
      <dgm:prSet presAssocID="{EFF9A851-A481-4103-8814-4962110095DA}" presName="level3hierChild" presStyleCnt="0"/>
      <dgm:spPr/>
      <dgm:t>
        <a:bodyPr/>
        <a:lstStyle/>
        <a:p>
          <a:endParaRPr lang="uk-UA"/>
        </a:p>
      </dgm:t>
    </dgm:pt>
    <dgm:pt modelId="{33595016-F769-450F-BA8D-ADC996D8ADA0}" type="pres">
      <dgm:prSet presAssocID="{47C37433-07AB-4B92-8445-8AAD979C905E}" presName="conn2-1" presStyleLbl="parChTrans1D2" presStyleIdx="1" presStyleCnt="4"/>
      <dgm:spPr/>
      <dgm:t>
        <a:bodyPr/>
        <a:lstStyle/>
        <a:p>
          <a:endParaRPr lang="uk-UA"/>
        </a:p>
      </dgm:t>
    </dgm:pt>
    <dgm:pt modelId="{3A1D61FB-C9E9-4AD7-8ADE-839645B15605}" type="pres">
      <dgm:prSet presAssocID="{47C37433-07AB-4B92-8445-8AAD979C905E}" presName="connTx" presStyleLbl="parChTrans1D2" presStyleIdx="1" presStyleCnt="4"/>
      <dgm:spPr/>
      <dgm:t>
        <a:bodyPr/>
        <a:lstStyle/>
        <a:p>
          <a:endParaRPr lang="uk-UA"/>
        </a:p>
      </dgm:t>
    </dgm:pt>
    <dgm:pt modelId="{B62E5D0C-13E1-4F9D-8DBF-9E4521873BF8}" type="pres">
      <dgm:prSet presAssocID="{74E39FAC-8202-4583-AC52-88EE3BA5D6FD}" presName="root2" presStyleCnt="0"/>
      <dgm:spPr/>
      <dgm:t>
        <a:bodyPr/>
        <a:lstStyle/>
        <a:p>
          <a:endParaRPr lang="uk-UA"/>
        </a:p>
      </dgm:t>
    </dgm:pt>
    <dgm:pt modelId="{C7A19912-554F-4D23-A72B-F5F0B6A9E895}" type="pres">
      <dgm:prSet presAssocID="{74E39FAC-8202-4583-AC52-88EE3BA5D6FD}" presName="LevelTwoTextNode" presStyleLbl="node2" presStyleIdx="1" presStyleCnt="4" custLinFactNeighborX="33357" custLinFactNeighborY="715">
        <dgm:presLayoutVars>
          <dgm:chPref val="3"/>
        </dgm:presLayoutVars>
      </dgm:prSet>
      <dgm:spPr/>
      <dgm:t>
        <a:bodyPr/>
        <a:lstStyle/>
        <a:p>
          <a:endParaRPr lang="uk-UA"/>
        </a:p>
      </dgm:t>
    </dgm:pt>
    <dgm:pt modelId="{51697D30-1BD8-4DAE-9671-F31BE08F84BA}" type="pres">
      <dgm:prSet presAssocID="{74E39FAC-8202-4583-AC52-88EE3BA5D6FD}" presName="level3hierChild" presStyleCnt="0"/>
      <dgm:spPr/>
      <dgm:t>
        <a:bodyPr/>
        <a:lstStyle/>
        <a:p>
          <a:endParaRPr lang="uk-UA"/>
        </a:p>
      </dgm:t>
    </dgm:pt>
    <dgm:pt modelId="{7C608528-3BE0-4A72-AEDE-0DA9E6A7CE01}" type="pres">
      <dgm:prSet presAssocID="{901C0481-06AD-4B4D-B7AB-3738562497BD}" presName="conn2-1" presStyleLbl="parChTrans1D2" presStyleIdx="2" presStyleCnt="4"/>
      <dgm:spPr/>
      <dgm:t>
        <a:bodyPr/>
        <a:lstStyle/>
        <a:p>
          <a:endParaRPr lang="uk-UA"/>
        </a:p>
      </dgm:t>
    </dgm:pt>
    <dgm:pt modelId="{30EAFF39-73BF-4AC2-8B11-EF1CC8F4F9A1}" type="pres">
      <dgm:prSet presAssocID="{901C0481-06AD-4B4D-B7AB-3738562497BD}" presName="connTx" presStyleLbl="parChTrans1D2" presStyleIdx="2" presStyleCnt="4"/>
      <dgm:spPr/>
      <dgm:t>
        <a:bodyPr/>
        <a:lstStyle/>
        <a:p>
          <a:endParaRPr lang="uk-UA"/>
        </a:p>
      </dgm:t>
    </dgm:pt>
    <dgm:pt modelId="{311E2F8C-D001-426D-9A93-96734D77375A}" type="pres">
      <dgm:prSet presAssocID="{CEDC1D53-063A-49B0-9729-FB2E3555CAC8}" presName="root2" presStyleCnt="0"/>
      <dgm:spPr/>
      <dgm:t>
        <a:bodyPr/>
        <a:lstStyle/>
        <a:p>
          <a:endParaRPr lang="uk-UA"/>
        </a:p>
      </dgm:t>
    </dgm:pt>
    <dgm:pt modelId="{A79D2D21-CB47-42BE-93C4-1D8605A411AF}" type="pres">
      <dgm:prSet presAssocID="{CEDC1D53-063A-49B0-9729-FB2E3555CAC8}" presName="LevelTwoTextNode" presStyleLbl="node2" presStyleIdx="2" presStyleCnt="4" custLinFactNeighborX="34011" custLinFactNeighborY="-2145">
        <dgm:presLayoutVars>
          <dgm:chPref val="3"/>
        </dgm:presLayoutVars>
      </dgm:prSet>
      <dgm:spPr/>
      <dgm:t>
        <a:bodyPr/>
        <a:lstStyle/>
        <a:p>
          <a:endParaRPr lang="uk-UA"/>
        </a:p>
      </dgm:t>
    </dgm:pt>
    <dgm:pt modelId="{45F5A362-0590-4758-9386-D5F8E192D34C}" type="pres">
      <dgm:prSet presAssocID="{CEDC1D53-063A-49B0-9729-FB2E3555CAC8}" presName="level3hierChild" presStyleCnt="0"/>
      <dgm:spPr/>
      <dgm:t>
        <a:bodyPr/>
        <a:lstStyle/>
        <a:p>
          <a:endParaRPr lang="uk-UA"/>
        </a:p>
      </dgm:t>
    </dgm:pt>
    <dgm:pt modelId="{310DB0A5-3797-41DB-A964-212500A8319F}" type="pres">
      <dgm:prSet presAssocID="{1161D08F-A69C-462F-A137-949323E03580}" presName="conn2-1" presStyleLbl="parChTrans1D2" presStyleIdx="3" presStyleCnt="4"/>
      <dgm:spPr/>
      <dgm:t>
        <a:bodyPr/>
        <a:lstStyle/>
        <a:p>
          <a:endParaRPr lang="uk-UA"/>
        </a:p>
      </dgm:t>
    </dgm:pt>
    <dgm:pt modelId="{7A048638-1ED9-49FA-AEA1-9E163C35783E}" type="pres">
      <dgm:prSet presAssocID="{1161D08F-A69C-462F-A137-949323E03580}" presName="connTx" presStyleLbl="parChTrans1D2" presStyleIdx="3" presStyleCnt="4"/>
      <dgm:spPr/>
      <dgm:t>
        <a:bodyPr/>
        <a:lstStyle/>
        <a:p>
          <a:endParaRPr lang="uk-UA"/>
        </a:p>
      </dgm:t>
    </dgm:pt>
    <dgm:pt modelId="{1A40EEED-F454-4922-B760-8EC666EB732B}" type="pres">
      <dgm:prSet presAssocID="{F526F851-291C-4C69-82ED-8C645E7C6A1E}" presName="root2" presStyleCnt="0"/>
      <dgm:spPr/>
      <dgm:t>
        <a:bodyPr/>
        <a:lstStyle/>
        <a:p>
          <a:endParaRPr lang="uk-UA"/>
        </a:p>
      </dgm:t>
    </dgm:pt>
    <dgm:pt modelId="{B18062DC-3C71-4DC8-9BFC-24C6460A75D8}" type="pres">
      <dgm:prSet presAssocID="{F526F851-291C-4C69-82ED-8C645E7C6A1E}" presName="LevelTwoTextNode" presStyleLbl="node2" presStyleIdx="3" presStyleCnt="4" custLinFactNeighborX="34002" custLinFactNeighborY="4889">
        <dgm:presLayoutVars>
          <dgm:chPref val="3"/>
        </dgm:presLayoutVars>
      </dgm:prSet>
      <dgm:spPr/>
      <dgm:t>
        <a:bodyPr/>
        <a:lstStyle/>
        <a:p>
          <a:endParaRPr lang="uk-UA"/>
        </a:p>
      </dgm:t>
    </dgm:pt>
    <dgm:pt modelId="{21D5E526-D46B-4C1B-B463-A50CAF7028D7}" type="pres">
      <dgm:prSet presAssocID="{F526F851-291C-4C69-82ED-8C645E7C6A1E}" presName="level3hierChild" presStyleCnt="0"/>
      <dgm:spPr/>
      <dgm:t>
        <a:bodyPr/>
        <a:lstStyle/>
        <a:p>
          <a:endParaRPr lang="uk-UA"/>
        </a:p>
      </dgm:t>
    </dgm:pt>
  </dgm:ptLst>
  <dgm:cxnLst>
    <dgm:cxn modelId="{C5A1655E-4B1B-4E85-BFCF-2741171D68DF}" type="presOf" srcId="{47C37433-07AB-4B92-8445-8AAD979C905E}" destId="{33595016-F769-450F-BA8D-ADC996D8ADA0}" srcOrd="0" destOrd="0" presId="urn:microsoft.com/office/officeart/2008/layout/HorizontalMultiLevelHierarchy"/>
    <dgm:cxn modelId="{8A2F0FB4-7E12-42A3-BFDF-4C3339172396}" type="presOf" srcId="{EFF9A851-A481-4103-8814-4962110095DA}" destId="{46343053-F6D2-42F0-9E75-136DF1A45F2D}" srcOrd="0" destOrd="0" presId="urn:microsoft.com/office/officeart/2008/layout/HorizontalMultiLevelHierarchy"/>
    <dgm:cxn modelId="{96ECB0A2-5A15-415D-A1C9-FE695062F9C5}" type="presOf" srcId="{47C37433-07AB-4B92-8445-8AAD979C905E}" destId="{3A1D61FB-C9E9-4AD7-8ADE-839645B15605}" srcOrd="1" destOrd="0" presId="urn:microsoft.com/office/officeart/2008/layout/HorizontalMultiLevelHierarchy"/>
    <dgm:cxn modelId="{FCD6F815-5BAA-4501-AA6E-609C1E280035}" type="presOf" srcId="{1161D08F-A69C-462F-A137-949323E03580}" destId="{7A048638-1ED9-49FA-AEA1-9E163C35783E}" srcOrd="1" destOrd="0" presId="urn:microsoft.com/office/officeart/2008/layout/HorizontalMultiLevelHierarchy"/>
    <dgm:cxn modelId="{B6882572-99C6-42CF-8BD6-4CCD544FD543}" srcId="{BC91BC6D-0BA2-4561-85F5-33EF84099263}" destId="{F526F851-291C-4C69-82ED-8C645E7C6A1E}" srcOrd="3" destOrd="0" parTransId="{1161D08F-A69C-462F-A137-949323E03580}" sibTransId="{6A3F8EF6-3EEF-47ED-923B-1FBAE00974CC}"/>
    <dgm:cxn modelId="{70E89D4F-1EC0-4AB5-A146-347CC891F49D}" type="presOf" srcId="{DDE6080F-0ED7-4E5A-B46F-44D5A2761DD1}" destId="{D5A56842-08FC-4A76-A388-BDCB13E418C0}" srcOrd="0" destOrd="0" presId="urn:microsoft.com/office/officeart/2008/layout/HorizontalMultiLevelHierarchy"/>
    <dgm:cxn modelId="{DC5BBDB0-F0C4-427F-8CE8-6F19B409C46A}" type="presOf" srcId="{F526F851-291C-4C69-82ED-8C645E7C6A1E}" destId="{B18062DC-3C71-4DC8-9BFC-24C6460A75D8}" srcOrd="0" destOrd="0" presId="urn:microsoft.com/office/officeart/2008/layout/HorizontalMultiLevelHierarchy"/>
    <dgm:cxn modelId="{27E5A42F-F78E-49B6-823F-B79F8B152D83}" type="presOf" srcId="{901C0481-06AD-4B4D-B7AB-3738562497BD}" destId="{7C608528-3BE0-4A72-AEDE-0DA9E6A7CE01}" srcOrd="0" destOrd="0" presId="urn:microsoft.com/office/officeart/2008/layout/HorizontalMultiLevelHierarchy"/>
    <dgm:cxn modelId="{416F60BB-531B-49EF-B958-29A7BC014E64}" srcId="{BC91BC6D-0BA2-4561-85F5-33EF84099263}" destId="{CEDC1D53-063A-49B0-9729-FB2E3555CAC8}" srcOrd="2" destOrd="0" parTransId="{901C0481-06AD-4B4D-B7AB-3738562497BD}" sibTransId="{0835C501-7CB4-4D32-9858-9702231013A5}"/>
    <dgm:cxn modelId="{41EB7EE6-B5D6-426A-9C25-01317D7C1AA8}" srcId="{BC91BC6D-0BA2-4561-85F5-33EF84099263}" destId="{EFF9A851-A481-4103-8814-4962110095DA}" srcOrd="0" destOrd="0" parTransId="{A8E7FACC-6DBD-4DED-9FA4-811400B437F1}" sibTransId="{A0FB09F7-6BBB-4849-AC2E-58EA87D2268B}"/>
    <dgm:cxn modelId="{6225C99F-5F4C-480E-A660-9A54FBADE39F}" type="presOf" srcId="{1161D08F-A69C-462F-A137-949323E03580}" destId="{310DB0A5-3797-41DB-A964-212500A8319F}" srcOrd="0" destOrd="0" presId="urn:microsoft.com/office/officeart/2008/layout/HorizontalMultiLevelHierarchy"/>
    <dgm:cxn modelId="{419B3F40-D25F-420A-B0E1-6FC7FB618A5E}" type="presOf" srcId="{901C0481-06AD-4B4D-B7AB-3738562497BD}" destId="{30EAFF39-73BF-4AC2-8B11-EF1CC8F4F9A1}" srcOrd="1" destOrd="0" presId="urn:microsoft.com/office/officeart/2008/layout/HorizontalMultiLevelHierarchy"/>
    <dgm:cxn modelId="{E5F74330-1A97-4AE0-83D8-F897D5C5F42D}" srcId="{BC91BC6D-0BA2-4561-85F5-33EF84099263}" destId="{74E39FAC-8202-4583-AC52-88EE3BA5D6FD}" srcOrd="1" destOrd="0" parTransId="{47C37433-07AB-4B92-8445-8AAD979C905E}" sibTransId="{33A3ECDA-84C1-4760-93B7-2B7BC2A57E3E}"/>
    <dgm:cxn modelId="{BFCB9BA8-9811-4B9A-9AAC-3C1280234265}" type="presOf" srcId="{A8E7FACC-6DBD-4DED-9FA4-811400B437F1}" destId="{3BC75751-7D26-465C-BD26-0C87F7AED6CC}" srcOrd="0" destOrd="0" presId="urn:microsoft.com/office/officeart/2008/layout/HorizontalMultiLevelHierarchy"/>
    <dgm:cxn modelId="{85E91F73-4AB6-4EB6-8580-FEFAAD58B135}" type="presOf" srcId="{A8E7FACC-6DBD-4DED-9FA4-811400B437F1}" destId="{91F70EF7-DCFB-4212-8623-34FCF838FBE6}" srcOrd="1" destOrd="0" presId="urn:microsoft.com/office/officeart/2008/layout/HorizontalMultiLevelHierarchy"/>
    <dgm:cxn modelId="{D55D634A-C725-4D48-8EC8-A86D5847D909}" srcId="{DDE6080F-0ED7-4E5A-B46F-44D5A2761DD1}" destId="{BC91BC6D-0BA2-4561-85F5-33EF84099263}" srcOrd="0" destOrd="0" parTransId="{941B4ED3-351E-405C-81D6-218DB17E1814}" sibTransId="{22B836CF-A9F6-4219-B95C-2EE844AA3F1E}"/>
    <dgm:cxn modelId="{A250A441-7E95-4CD7-81C6-B9DB130A2DE8}" type="presOf" srcId="{74E39FAC-8202-4583-AC52-88EE3BA5D6FD}" destId="{C7A19912-554F-4D23-A72B-F5F0B6A9E895}" srcOrd="0" destOrd="0" presId="urn:microsoft.com/office/officeart/2008/layout/HorizontalMultiLevelHierarchy"/>
    <dgm:cxn modelId="{E44ADF27-60BF-4A52-9C49-F3E29C6AF7E5}" type="presOf" srcId="{CEDC1D53-063A-49B0-9729-FB2E3555CAC8}" destId="{A79D2D21-CB47-42BE-93C4-1D8605A411AF}" srcOrd="0" destOrd="0" presId="urn:microsoft.com/office/officeart/2008/layout/HorizontalMultiLevelHierarchy"/>
    <dgm:cxn modelId="{D1BABBDF-0D41-4112-8A81-FAEA5F28AF5C}" type="presOf" srcId="{BC91BC6D-0BA2-4561-85F5-33EF84099263}" destId="{FE4D9A1D-E414-43BC-8AE6-D4657AFB3981}" srcOrd="0" destOrd="0" presId="urn:microsoft.com/office/officeart/2008/layout/HorizontalMultiLevelHierarchy"/>
    <dgm:cxn modelId="{B09C6507-D105-4149-99F4-16DAB0D1F373}" type="presParOf" srcId="{D5A56842-08FC-4A76-A388-BDCB13E418C0}" destId="{25F46243-8D15-4AFC-967B-FB7A02D5737B}" srcOrd="0" destOrd="0" presId="urn:microsoft.com/office/officeart/2008/layout/HorizontalMultiLevelHierarchy"/>
    <dgm:cxn modelId="{C84ACF3E-175E-4E4D-A718-D9DBB70E6F2C}" type="presParOf" srcId="{25F46243-8D15-4AFC-967B-FB7A02D5737B}" destId="{FE4D9A1D-E414-43BC-8AE6-D4657AFB3981}" srcOrd="0" destOrd="0" presId="urn:microsoft.com/office/officeart/2008/layout/HorizontalMultiLevelHierarchy"/>
    <dgm:cxn modelId="{3525C9F3-8F43-4ECE-A730-4A0065A72FB8}" type="presParOf" srcId="{25F46243-8D15-4AFC-967B-FB7A02D5737B}" destId="{2370908C-BBF8-48FB-9731-99F276B25294}" srcOrd="1" destOrd="0" presId="urn:microsoft.com/office/officeart/2008/layout/HorizontalMultiLevelHierarchy"/>
    <dgm:cxn modelId="{38623AA3-853C-4D5F-B698-8B0DC1049C02}" type="presParOf" srcId="{2370908C-BBF8-48FB-9731-99F276B25294}" destId="{3BC75751-7D26-465C-BD26-0C87F7AED6CC}" srcOrd="0" destOrd="0" presId="urn:microsoft.com/office/officeart/2008/layout/HorizontalMultiLevelHierarchy"/>
    <dgm:cxn modelId="{8CEE746A-6D18-4A56-99E3-9EA005D1BD3D}" type="presParOf" srcId="{3BC75751-7D26-465C-BD26-0C87F7AED6CC}" destId="{91F70EF7-DCFB-4212-8623-34FCF838FBE6}" srcOrd="0" destOrd="0" presId="urn:microsoft.com/office/officeart/2008/layout/HorizontalMultiLevelHierarchy"/>
    <dgm:cxn modelId="{FC2CFBB6-62D4-497B-9D0D-6FF7692C1325}" type="presParOf" srcId="{2370908C-BBF8-48FB-9731-99F276B25294}" destId="{4485FBD2-B1C3-48E0-9A25-71DF0462E12C}" srcOrd="1" destOrd="0" presId="urn:microsoft.com/office/officeart/2008/layout/HorizontalMultiLevelHierarchy"/>
    <dgm:cxn modelId="{AC9A1714-5966-4111-AC25-3DBAED005780}" type="presParOf" srcId="{4485FBD2-B1C3-48E0-9A25-71DF0462E12C}" destId="{46343053-F6D2-42F0-9E75-136DF1A45F2D}" srcOrd="0" destOrd="0" presId="urn:microsoft.com/office/officeart/2008/layout/HorizontalMultiLevelHierarchy"/>
    <dgm:cxn modelId="{ACA61EBF-9AE7-4003-970D-C6FF1CB8D9A8}" type="presParOf" srcId="{4485FBD2-B1C3-48E0-9A25-71DF0462E12C}" destId="{66661311-F881-4B3C-A5AD-88D16B732F9C}" srcOrd="1" destOrd="0" presId="urn:microsoft.com/office/officeart/2008/layout/HorizontalMultiLevelHierarchy"/>
    <dgm:cxn modelId="{DA67C4F5-D8D3-48F7-9A44-970E258842AE}" type="presParOf" srcId="{2370908C-BBF8-48FB-9731-99F276B25294}" destId="{33595016-F769-450F-BA8D-ADC996D8ADA0}" srcOrd="2" destOrd="0" presId="urn:microsoft.com/office/officeart/2008/layout/HorizontalMultiLevelHierarchy"/>
    <dgm:cxn modelId="{EE02D32C-1214-4F03-AC70-AE1D147EE4B6}" type="presParOf" srcId="{33595016-F769-450F-BA8D-ADC996D8ADA0}" destId="{3A1D61FB-C9E9-4AD7-8ADE-839645B15605}" srcOrd="0" destOrd="0" presId="urn:microsoft.com/office/officeart/2008/layout/HorizontalMultiLevelHierarchy"/>
    <dgm:cxn modelId="{B66A8F4A-7AC2-435F-8C12-D7CCAE738E7D}" type="presParOf" srcId="{2370908C-BBF8-48FB-9731-99F276B25294}" destId="{B62E5D0C-13E1-4F9D-8DBF-9E4521873BF8}" srcOrd="3" destOrd="0" presId="urn:microsoft.com/office/officeart/2008/layout/HorizontalMultiLevelHierarchy"/>
    <dgm:cxn modelId="{DBC83FF7-6F90-44C6-80DD-32935F0C9C29}" type="presParOf" srcId="{B62E5D0C-13E1-4F9D-8DBF-9E4521873BF8}" destId="{C7A19912-554F-4D23-A72B-F5F0B6A9E895}" srcOrd="0" destOrd="0" presId="urn:microsoft.com/office/officeart/2008/layout/HorizontalMultiLevelHierarchy"/>
    <dgm:cxn modelId="{883AC6AC-3C45-4BFC-BDA1-2CBAA2FFD733}" type="presParOf" srcId="{B62E5D0C-13E1-4F9D-8DBF-9E4521873BF8}" destId="{51697D30-1BD8-4DAE-9671-F31BE08F84BA}" srcOrd="1" destOrd="0" presId="urn:microsoft.com/office/officeart/2008/layout/HorizontalMultiLevelHierarchy"/>
    <dgm:cxn modelId="{08072701-38A8-4B73-A0D2-5F2F4A4487EF}" type="presParOf" srcId="{2370908C-BBF8-48FB-9731-99F276B25294}" destId="{7C608528-3BE0-4A72-AEDE-0DA9E6A7CE01}" srcOrd="4" destOrd="0" presId="urn:microsoft.com/office/officeart/2008/layout/HorizontalMultiLevelHierarchy"/>
    <dgm:cxn modelId="{930F15F6-1842-453B-9CB5-FE7CE740EB92}" type="presParOf" srcId="{7C608528-3BE0-4A72-AEDE-0DA9E6A7CE01}" destId="{30EAFF39-73BF-4AC2-8B11-EF1CC8F4F9A1}" srcOrd="0" destOrd="0" presId="urn:microsoft.com/office/officeart/2008/layout/HorizontalMultiLevelHierarchy"/>
    <dgm:cxn modelId="{7A163B9D-A0DA-4CF6-8708-9148BA3092D6}" type="presParOf" srcId="{2370908C-BBF8-48FB-9731-99F276B25294}" destId="{311E2F8C-D001-426D-9A93-96734D77375A}" srcOrd="5" destOrd="0" presId="urn:microsoft.com/office/officeart/2008/layout/HorizontalMultiLevelHierarchy"/>
    <dgm:cxn modelId="{D1771667-105F-4929-A3F1-7F3213A71C9F}" type="presParOf" srcId="{311E2F8C-D001-426D-9A93-96734D77375A}" destId="{A79D2D21-CB47-42BE-93C4-1D8605A411AF}" srcOrd="0" destOrd="0" presId="urn:microsoft.com/office/officeart/2008/layout/HorizontalMultiLevelHierarchy"/>
    <dgm:cxn modelId="{2C2376A3-18E4-4DC2-B0C6-AF9224BF1F12}" type="presParOf" srcId="{311E2F8C-D001-426D-9A93-96734D77375A}" destId="{45F5A362-0590-4758-9386-D5F8E192D34C}" srcOrd="1" destOrd="0" presId="urn:microsoft.com/office/officeart/2008/layout/HorizontalMultiLevelHierarchy"/>
    <dgm:cxn modelId="{C01FE72E-5C9E-41F8-A2EE-006AADFD56CC}" type="presParOf" srcId="{2370908C-BBF8-48FB-9731-99F276B25294}" destId="{310DB0A5-3797-41DB-A964-212500A8319F}" srcOrd="6" destOrd="0" presId="urn:microsoft.com/office/officeart/2008/layout/HorizontalMultiLevelHierarchy"/>
    <dgm:cxn modelId="{0860747F-D817-4FEE-A32A-5D86FE2DCC7F}" type="presParOf" srcId="{310DB0A5-3797-41DB-A964-212500A8319F}" destId="{7A048638-1ED9-49FA-AEA1-9E163C35783E}" srcOrd="0" destOrd="0" presId="urn:microsoft.com/office/officeart/2008/layout/HorizontalMultiLevelHierarchy"/>
    <dgm:cxn modelId="{C8F4C41E-D1C0-46BB-910D-ADADA436A92E}" type="presParOf" srcId="{2370908C-BBF8-48FB-9731-99F276B25294}" destId="{1A40EEED-F454-4922-B760-8EC666EB732B}" srcOrd="7" destOrd="0" presId="urn:microsoft.com/office/officeart/2008/layout/HorizontalMultiLevelHierarchy"/>
    <dgm:cxn modelId="{123A1E70-46E6-47BD-897C-B50CBB513EBF}" type="presParOf" srcId="{1A40EEED-F454-4922-B760-8EC666EB732B}" destId="{B18062DC-3C71-4DC8-9BFC-24C6460A75D8}" srcOrd="0" destOrd="0" presId="urn:microsoft.com/office/officeart/2008/layout/HorizontalMultiLevelHierarchy"/>
    <dgm:cxn modelId="{779300F5-6C46-45AF-A939-987E489069CD}" type="presParOf" srcId="{1A40EEED-F454-4922-B760-8EC666EB732B}" destId="{21D5E526-D46B-4C1B-B463-A50CAF7028D7}"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0C96A8-2CF3-4405-A48A-51F0CBDA4D1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uk-UA"/>
        </a:p>
      </dgm:t>
    </dgm:pt>
    <dgm:pt modelId="{7EC3786F-A9C5-4909-BF2D-E52E8AA6A259}">
      <dgm:prSet phldrT="[Текст]" custT="1"/>
      <dgm:spPr/>
      <dgm:t>
        <a:bodyPr/>
        <a:lstStyle/>
        <a:p>
          <a:r>
            <a:rPr lang="uk-UA" sz="2200" dirty="0" smtClean="0">
              <a:solidFill>
                <a:schemeClr val="tx1"/>
              </a:solidFill>
              <a:latin typeface="Times New Roman" panose="02020603050405020304" pitchFamily="18" charset="0"/>
              <a:cs typeface="Times New Roman" panose="02020603050405020304" pitchFamily="18" charset="0"/>
            </a:rPr>
            <a:t>22 травня</a:t>
          </a:r>
          <a:endParaRPr lang="uk-UA" sz="2200" dirty="0">
            <a:solidFill>
              <a:schemeClr val="tx1"/>
            </a:solidFill>
            <a:latin typeface="Times New Roman" panose="02020603050405020304" pitchFamily="18" charset="0"/>
            <a:cs typeface="Times New Roman" panose="02020603050405020304" pitchFamily="18" charset="0"/>
          </a:endParaRPr>
        </a:p>
      </dgm:t>
    </dgm:pt>
    <dgm:pt modelId="{5C3A407B-38B5-4DED-8B75-94D3E499C47D}" type="parTrans" cxnId="{65009C9C-AA16-4D7F-A0E0-FB284B908D18}">
      <dgm:prSet/>
      <dgm:spPr/>
      <dgm:t>
        <a:bodyPr/>
        <a:lstStyle/>
        <a:p>
          <a:endParaRPr lang="uk-UA"/>
        </a:p>
      </dgm:t>
    </dgm:pt>
    <dgm:pt modelId="{C82CFA1B-EB0D-426C-BC01-ED9C4DFC0444}" type="sibTrans" cxnId="{65009C9C-AA16-4D7F-A0E0-FB284B908D18}">
      <dgm:prSet/>
      <dgm:spPr/>
      <dgm:t>
        <a:bodyPr/>
        <a:lstStyle/>
        <a:p>
          <a:endParaRPr lang="uk-UA"/>
        </a:p>
      </dgm:t>
    </dgm:pt>
    <dgm:pt modelId="{BCE64AB0-2210-4EDE-B722-D90B53D6161A}">
      <dgm:prSet phldrT="[Текст]" custT="1"/>
      <dgm:spPr/>
      <dgm:t>
        <a:bodyPr/>
        <a:lstStyle/>
        <a:p>
          <a:pPr algn="ctr"/>
          <a:r>
            <a:rPr lang="uk-UA" sz="2200" dirty="0" smtClean="0">
              <a:latin typeface="Times New Roman" panose="02020603050405020304" pitchFamily="18" charset="0"/>
              <a:cs typeface="Times New Roman" panose="02020603050405020304" pitchFamily="18" charset="0"/>
            </a:rPr>
            <a:t>Математика</a:t>
          </a:r>
          <a:endParaRPr lang="uk-UA" sz="2200" dirty="0">
            <a:latin typeface="Times New Roman" panose="02020603050405020304" pitchFamily="18" charset="0"/>
            <a:cs typeface="Times New Roman" panose="02020603050405020304" pitchFamily="18" charset="0"/>
          </a:endParaRPr>
        </a:p>
      </dgm:t>
    </dgm:pt>
    <dgm:pt modelId="{0447B192-F861-4874-A620-E1F8380AF3FE}" type="parTrans" cxnId="{363C6949-2029-454C-86FC-BB6FD455AFF9}">
      <dgm:prSet/>
      <dgm:spPr/>
      <dgm:t>
        <a:bodyPr/>
        <a:lstStyle/>
        <a:p>
          <a:endParaRPr lang="uk-UA"/>
        </a:p>
      </dgm:t>
    </dgm:pt>
    <dgm:pt modelId="{D9561036-F505-45B4-90BA-D3CC56CE8401}" type="sibTrans" cxnId="{363C6949-2029-454C-86FC-BB6FD455AFF9}">
      <dgm:prSet/>
      <dgm:spPr/>
      <dgm:t>
        <a:bodyPr/>
        <a:lstStyle/>
        <a:p>
          <a:endParaRPr lang="uk-UA"/>
        </a:p>
      </dgm:t>
    </dgm:pt>
    <dgm:pt modelId="{5CA1CD39-8B4C-4A88-A03E-B453ECCD4BBC}">
      <dgm:prSet phldrT="[Текст]"/>
      <dgm:spPr/>
      <dgm:t>
        <a:bodyPr/>
        <a:lstStyle/>
        <a:p>
          <a:r>
            <a:rPr lang="uk-UA" dirty="0" smtClean="0">
              <a:solidFill>
                <a:schemeClr val="tx1"/>
              </a:solidFill>
              <a:latin typeface="Times New Roman" panose="02020603050405020304" pitchFamily="18" charset="0"/>
              <a:cs typeface="Times New Roman" panose="02020603050405020304" pitchFamily="18" charset="0"/>
            </a:rPr>
            <a:t>24 травня</a:t>
          </a:r>
          <a:endParaRPr lang="uk-UA" dirty="0">
            <a:solidFill>
              <a:schemeClr val="tx1"/>
            </a:solidFill>
            <a:latin typeface="Times New Roman" panose="02020603050405020304" pitchFamily="18" charset="0"/>
            <a:cs typeface="Times New Roman" panose="02020603050405020304" pitchFamily="18" charset="0"/>
          </a:endParaRPr>
        </a:p>
      </dgm:t>
    </dgm:pt>
    <dgm:pt modelId="{052D4B3E-2321-48F0-B8D3-E770E2DF9212}" type="parTrans" cxnId="{E5A3C24E-B80D-4116-AF36-2DC884E8B827}">
      <dgm:prSet/>
      <dgm:spPr/>
      <dgm:t>
        <a:bodyPr/>
        <a:lstStyle/>
        <a:p>
          <a:endParaRPr lang="uk-UA"/>
        </a:p>
      </dgm:t>
    </dgm:pt>
    <dgm:pt modelId="{E3668C1B-BAC5-40BB-9BAD-DAE56C657333}" type="sibTrans" cxnId="{E5A3C24E-B80D-4116-AF36-2DC884E8B827}">
      <dgm:prSet/>
      <dgm:spPr/>
      <dgm:t>
        <a:bodyPr/>
        <a:lstStyle/>
        <a:p>
          <a:endParaRPr lang="uk-UA"/>
        </a:p>
      </dgm:t>
    </dgm:pt>
    <dgm:pt modelId="{43024A6D-F6D0-4C5E-9238-3DD422337BCB}">
      <dgm:prSet phldrT="[Текст]"/>
      <dgm:spPr/>
      <dgm:t>
        <a:bodyPr/>
        <a:lstStyle/>
        <a:p>
          <a:pPr algn="l"/>
          <a:r>
            <a:rPr lang="uk-UA" dirty="0" smtClean="0">
              <a:latin typeface="Times New Roman" panose="02020603050405020304" pitchFamily="18" charset="0"/>
              <a:cs typeface="Times New Roman" panose="02020603050405020304" pitchFamily="18" charset="0"/>
            </a:rPr>
            <a:t>Українська мова і література</a:t>
          </a:r>
          <a:endParaRPr lang="uk-UA" dirty="0">
            <a:latin typeface="Times New Roman" panose="02020603050405020304" pitchFamily="18" charset="0"/>
            <a:cs typeface="Times New Roman" panose="02020603050405020304" pitchFamily="18" charset="0"/>
          </a:endParaRPr>
        </a:p>
      </dgm:t>
    </dgm:pt>
    <dgm:pt modelId="{E7669F20-FF8D-4B1E-9AF4-3D3AC20A22C0}" type="parTrans" cxnId="{9B7DE2D4-45BE-4D5B-A626-76E567E444F6}">
      <dgm:prSet/>
      <dgm:spPr/>
      <dgm:t>
        <a:bodyPr/>
        <a:lstStyle/>
        <a:p>
          <a:endParaRPr lang="uk-UA"/>
        </a:p>
      </dgm:t>
    </dgm:pt>
    <dgm:pt modelId="{170F2E5E-D087-4B07-A23D-0AB70D860F09}" type="sibTrans" cxnId="{9B7DE2D4-45BE-4D5B-A626-76E567E444F6}">
      <dgm:prSet/>
      <dgm:spPr/>
      <dgm:t>
        <a:bodyPr/>
        <a:lstStyle/>
        <a:p>
          <a:endParaRPr lang="uk-UA"/>
        </a:p>
      </dgm:t>
    </dgm:pt>
    <dgm:pt modelId="{2523B753-4D4C-4D1C-B56B-1E9C8C8C2B56}">
      <dgm:prSet phldrT="[Текст]"/>
      <dgm:spPr/>
      <dgm:t>
        <a:bodyPr/>
        <a:lstStyle/>
        <a:p>
          <a:r>
            <a:rPr lang="uk-UA" dirty="0" smtClean="0">
              <a:solidFill>
                <a:schemeClr val="tx1"/>
              </a:solidFill>
              <a:latin typeface="Times New Roman" panose="02020603050405020304" pitchFamily="18" charset="0"/>
              <a:cs typeface="Times New Roman" panose="02020603050405020304" pitchFamily="18" charset="0"/>
            </a:rPr>
            <a:t>29 травня</a:t>
          </a:r>
          <a:endParaRPr lang="uk-UA" dirty="0">
            <a:solidFill>
              <a:schemeClr val="tx1"/>
            </a:solidFill>
            <a:latin typeface="Times New Roman" panose="02020603050405020304" pitchFamily="18" charset="0"/>
            <a:cs typeface="Times New Roman" panose="02020603050405020304" pitchFamily="18" charset="0"/>
          </a:endParaRPr>
        </a:p>
      </dgm:t>
    </dgm:pt>
    <dgm:pt modelId="{8F4B98D6-F040-4F14-AF6F-ED8C5A1650A4}" type="parTrans" cxnId="{C4029D73-490D-4D5C-9017-39F59B7B50DE}">
      <dgm:prSet/>
      <dgm:spPr/>
      <dgm:t>
        <a:bodyPr/>
        <a:lstStyle/>
        <a:p>
          <a:endParaRPr lang="uk-UA"/>
        </a:p>
      </dgm:t>
    </dgm:pt>
    <dgm:pt modelId="{5770F379-9FD6-4D8F-BFF6-76988877608E}" type="sibTrans" cxnId="{C4029D73-490D-4D5C-9017-39F59B7B50DE}">
      <dgm:prSet/>
      <dgm:spPr/>
      <dgm:t>
        <a:bodyPr/>
        <a:lstStyle/>
        <a:p>
          <a:endParaRPr lang="uk-UA"/>
        </a:p>
      </dgm:t>
    </dgm:pt>
    <dgm:pt modelId="{86135BFB-9738-47EA-A29D-9DDE80B27C75}">
      <dgm:prSet phldrT="[Текст]"/>
      <dgm:spPr/>
      <dgm:t>
        <a:bodyPr/>
        <a:lstStyle/>
        <a:p>
          <a:r>
            <a:rPr lang="uk-UA" dirty="0" smtClean="0">
              <a:latin typeface="Times New Roman" panose="02020603050405020304" pitchFamily="18" charset="0"/>
              <a:cs typeface="Times New Roman" panose="02020603050405020304" pitchFamily="18" charset="0"/>
            </a:rPr>
            <a:t>Іспанська мова</a:t>
          </a:r>
          <a:endParaRPr lang="uk-UA" dirty="0">
            <a:latin typeface="Times New Roman" panose="02020603050405020304" pitchFamily="18" charset="0"/>
            <a:cs typeface="Times New Roman" panose="02020603050405020304" pitchFamily="18" charset="0"/>
          </a:endParaRPr>
        </a:p>
      </dgm:t>
    </dgm:pt>
    <dgm:pt modelId="{6E8E0EC2-32DA-4D88-9A66-4C0239484353}" type="parTrans" cxnId="{1226EEA2-56AB-4DF0-8329-8D274FC24C66}">
      <dgm:prSet/>
      <dgm:spPr/>
      <dgm:t>
        <a:bodyPr/>
        <a:lstStyle/>
        <a:p>
          <a:endParaRPr lang="uk-UA"/>
        </a:p>
      </dgm:t>
    </dgm:pt>
    <dgm:pt modelId="{FE520B0B-07BA-42B7-8BF1-CD7D246A9FBB}" type="sibTrans" cxnId="{1226EEA2-56AB-4DF0-8329-8D274FC24C66}">
      <dgm:prSet/>
      <dgm:spPr/>
      <dgm:t>
        <a:bodyPr/>
        <a:lstStyle/>
        <a:p>
          <a:endParaRPr lang="uk-UA"/>
        </a:p>
      </dgm:t>
    </dgm:pt>
    <dgm:pt modelId="{42F566D6-16F3-4A51-9EE6-E4289F9583D6}">
      <dgm:prSet phldrT="[Текст]"/>
      <dgm:spPr/>
      <dgm:t>
        <a:bodyPr/>
        <a:lstStyle/>
        <a:p>
          <a:r>
            <a:rPr lang="uk-UA" dirty="0" smtClean="0">
              <a:latin typeface="Times New Roman" panose="02020603050405020304" pitchFamily="18" charset="0"/>
              <a:cs typeface="Times New Roman" panose="02020603050405020304" pitchFamily="18" charset="0"/>
            </a:rPr>
            <a:t>Німецька мова</a:t>
          </a:r>
          <a:endParaRPr lang="uk-UA" dirty="0">
            <a:latin typeface="Times New Roman" panose="02020603050405020304" pitchFamily="18" charset="0"/>
            <a:cs typeface="Times New Roman" panose="02020603050405020304" pitchFamily="18" charset="0"/>
          </a:endParaRPr>
        </a:p>
      </dgm:t>
    </dgm:pt>
    <dgm:pt modelId="{02DC6564-4A97-4667-A6B1-B280B7CD6926}" type="parTrans" cxnId="{11AC0F86-7E56-4A51-9BE4-4F1F7C55FAB3}">
      <dgm:prSet/>
      <dgm:spPr/>
      <dgm:t>
        <a:bodyPr/>
        <a:lstStyle/>
        <a:p>
          <a:endParaRPr lang="uk-UA"/>
        </a:p>
      </dgm:t>
    </dgm:pt>
    <dgm:pt modelId="{4F47F68F-0A30-4B86-B343-F1A1E16A6520}" type="sibTrans" cxnId="{11AC0F86-7E56-4A51-9BE4-4F1F7C55FAB3}">
      <dgm:prSet/>
      <dgm:spPr/>
      <dgm:t>
        <a:bodyPr/>
        <a:lstStyle/>
        <a:p>
          <a:endParaRPr lang="uk-UA"/>
        </a:p>
      </dgm:t>
    </dgm:pt>
    <dgm:pt modelId="{4469C681-BFA6-4359-8BC4-08332FEAA3A6}">
      <dgm:prSet phldrT="[Текст]"/>
      <dgm:spPr/>
      <dgm:t>
        <a:bodyPr/>
        <a:lstStyle/>
        <a:p>
          <a:r>
            <a:rPr lang="uk-UA" dirty="0" smtClean="0">
              <a:latin typeface="Times New Roman" panose="02020603050405020304" pitchFamily="18" charset="0"/>
              <a:cs typeface="Times New Roman" panose="02020603050405020304" pitchFamily="18" charset="0"/>
            </a:rPr>
            <a:t>Французька мова</a:t>
          </a:r>
          <a:endParaRPr lang="uk-UA" dirty="0">
            <a:latin typeface="Times New Roman" panose="02020603050405020304" pitchFamily="18" charset="0"/>
            <a:cs typeface="Times New Roman" panose="02020603050405020304" pitchFamily="18" charset="0"/>
          </a:endParaRPr>
        </a:p>
      </dgm:t>
    </dgm:pt>
    <dgm:pt modelId="{6DEBFF14-F907-4BB9-822A-A326A292FF87}" type="parTrans" cxnId="{4191B478-2C65-4093-9B2F-10B83962BEF1}">
      <dgm:prSet/>
      <dgm:spPr/>
      <dgm:t>
        <a:bodyPr/>
        <a:lstStyle/>
        <a:p>
          <a:endParaRPr lang="uk-UA"/>
        </a:p>
      </dgm:t>
    </dgm:pt>
    <dgm:pt modelId="{54EB5062-680B-4363-ABB4-DFCF135E42A5}" type="sibTrans" cxnId="{4191B478-2C65-4093-9B2F-10B83962BEF1}">
      <dgm:prSet/>
      <dgm:spPr/>
      <dgm:t>
        <a:bodyPr/>
        <a:lstStyle/>
        <a:p>
          <a:endParaRPr lang="uk-UA"/>
        </a:p>
      </dgm:t>
    </dgm:pt>
    <dgm:pt modelId="{5C2473DA-C6A6-4DF9-AF3B-C9F5BA149894}">
      <dgm:prSet/>
      <dgm:spPr/>
      <dgm:t>
        <a:bodyPr/>
        <a:lstStyle/>
        <a:p>
          <a:r>
            <a:rPr lang="uk-UA" dirty="0" smtClean="0">
              <a:solidFill>
                <a:schemeClr val="tx1"/>
              </a:solidFill>
              <a:latin typeface="Times New Roman" panose="02020603050405020304" pitchFamily="18" charset="0"/>
              <a:cs typeface="Times New Roman" panose="02020603050405020304" pitchFamily="18" charset="0"/>
            </a:rPr>
            <a:t>01 червня</a:t>
          </a:r>
          <a:endParaRPr lang="uk-UA" dirty="0">
            <a:solidFill>
              <a:schemeClr val="tx1"/>
            </a:solidFill>
            <a:latin typeface="Times New Roman" panose="02020603050405020304" pitchFamily="18" charset="0"/>
            <a:cs typeface="Times New Roman" panose="02020603050405020304" pitchFamily="18" charset="0"/>
          </a:endParaRPr>
        </a:p>
      </dgm:t>
    </dgm:pt>
    <dgm:pt modelId="{851FEF48-8DEF-4F93-BD7B-BB3915513FD2}" type="parTrans" cxnId="{4E49CC3B-EE38-438F-9F93-EA598165A557}">
      <dgm:prSet/>
      <dgm:spPr/>
      <dgm:t>
        <a:bodyPr/>
        <a:lstStyle/>
        <a:p>
          <a:endParaRPr lang="uk-UA"/>
        </a:p>
      </dgm:t>
    </dgm:pt>
    <dgm:pt modelId="{0C0A0CE7-6E23-4EF5-95C5-FE9F0A7844C1}" type="sibTrans" cxnId="{4E49CC3B-EE38-438F-9F93-EA598165A557}">
      <dgm:prSet/>
      <dgm:spPr/>
      <dgm:t>
        <a:bodyPr/>
        <a:lstStyle/>
        <a:p>
          <a:endParaRPr lang="uk-UA"/>
        </a:p>
      </dgm:t>
    </dgm:pt>
    <dgm:pt modelId="{E8AEC47F-9EF1-4AF9-ACB0-82806605AC9E}">
      <dgm:prSet/>
      <dgm:spPr/>
      <dgm:t>
        <a:bodyPr/>
        <a:lstStyle/>
        <a:p>
          <a:r>
            <a:rPr lang="uk-UA" dirty="0" smtClean="0">
              <a:solidFill>
                <a:schemeClr val="tx1"/>
              </a:solidFill>
              <a:latin typeface="Times New Roman" panose="02020603050405020304" pitchFamily="18" charset="0"/>
              <a:cs typeface="Times New Roman" panose="02020603050405020304" pitchFamily="18" charset="0"/>
            </a:rPr>
            <a:t>04 червня</a:t>
          </a:r>
          <a:endParaRPr lang="uk-UA" dirty="0">
            <a:solidFill>
              <a:schemeClr val="tx1"/>
            </a:solidFill>
            <a:latin typeface="Times New Roman" panose="02020603050405020304" pitchFamily="18" charset="0"/>
            <a:cs typeface="Times New Roman" panose="02020603050405020304" pitchFamily="18" charset="0"/>
          </a:endParaRPr>
        </a:p>
      </dgm:t>
    </dgm:pt>
    <dgm:pt modelId="{0B90A403-AF4C-4F1C-94D6-D5B1FF7BAB74}" type="parTrans" cxnId="{45B4CF49-8D7E-4B17-B7F7-C61F8501E532}">
      <dgm:prSet/>
      <dgm:spPr/>
      <dgm:t>
        <a:bodyPr/>
        <a:lstStyle/>
        <a:p>
          <a:endParaRPr lang="uk-UA"/>
        </a:p>
      </dgm:t>
    </dgm:pt>
    <dgm:pt modelId="{8B0B0B0C-A6FA-452D-8564-1E184756CDBC}" type="sibTrans" cxnId="{45B4CF49-8D7E-4B17-B7F7-C61F8501E532}">
      <dgm:prSet/>
      <dgm:spPr/>
      <dgm:t>
        <a:bodyPr/>
        <a:lstStyle/>
        <a:p>
          <a:endParaRPr lang="uk-UA"/>
        </a:p>
      </dgm:t>
    </dgm:pt>
    <dgm:pt modelId="{2C856ECC-A3AE-4B86-B81F-FD7A80FD1F38}">
      <dgm:prSet/>
      <dgm:spPr/>
      <dgm:t>
        <a:bodyPr/>
        <a:lstStyle/>
        <a:p>
          <a:r>
            <a:rPr lang="uk-UA" dirty="0" smtClean="0">
              <a:latin typeface="Times New Roman" panose="02020603050405020304" pitchFamily="18" charset="0"/>
              <a:cs typeface="Times New Roman" panose="02020603050405020304" pitchFamily="18" charset="0"/>
            </a:rPr>
            <a:t>Англійська мова</a:t>
          </a:r>
          <a:endParaRPr lang="uk-UA" dirty="0">
            <a:latin typeface="Times New Roman" panose="02020603050405020304" pitchFamily="18" charset="0"/>
            <a:cs typeface="Times New Roman" panose="02020603050405020304" pitchFamily="18" charset="0"/>
          </a:endParaRPr>
        </a:p>
      </dgm:t>
    </dgm:pt>
    <dgm:pt modelId="{CAB222F5-3453-435C-BB9B-78FE6913FCCE}" type="parTrans" cxnId="{FAF4AEB3-A3C0-487B-B3CA-8043CD394487}">
      <dgm:prSet/>
      <dgm:spPr/>
      <dgm:t>
        <a:bodyPr/>
        <a:lstStyle/>
        <a:p>
          <a:endParaRPr lang="uk-UA"/>
        </a:p>
      </dgm:t>
    </dgm:pt>
    <dgm:pt modelId="{37D8FDD9-B344-44D0-9AD7-FD09D67B84A7}" type="sibTrans" cxnId="{FAF4AEB3-A3C0-487B-B3CA-8043CD394487}">
      <dgm:prSet/>
      <dgm:spPr/>
      <dgm:t>
        <a:bodyPr/>
        <a:lstStyle/>
        <a:p>
          <a:endParaRPr lang="uk-UA"/>
        </a:p>
      </dgm:t>
    </dgm:pt>
    <dgm:pt modelId="{0A6CC9D2-3886-451F-AE86-B0E1F4D963FE}">
      <dgm:prSet/>
      <dgm:spPr/>
      <dgm:t>
        <a:bodyPr/>
        <a:lstStyle/>
        <a:p>
          <a:r>
            <a:rPr lang="uk-UA" dirty="0" smtClean="0">
              <a:latin typeface="Times New Roman" panose="02020603050405020304" pitchFamily="18" charset="0"/>
              <a:cs typeface="Times New Roman" panose="02020603050405020304" pitchFamily="18" charset="0"/>
            </a:rPr>
            <a:t>Біологія</a:t>
          </a:r>
          <a:endParaRPr lang="uk-UA" dirty="0">
            <a:latin typeface="Times New Roman" panose="02020603050405020304" pitchFamily="18" charset="0"/>
            <a:cs typeface="Times New Roman" panose="02020603050405020304" pitchFamily="18" charset="0"/>
          </a:endParaRPr>
        </a:p>
      </dgm:t>
    </dgm:pt>
    <dgm:pt modelId="{14B1FF1E-EEBF-4AF8-BA72-AD84327CF588}" type="parTrans" cxnId="{FC944E19-5DD7-4EA0-AAB5-F87BE0202CF9}">
      <dgm:prSet/>
      <dgm:spPr/>
      <dgm:t>
        <a:bodyPr/>
        <a:lstStyle/>
        <a:p>
          <a:endParaRPr lang="uk-UA"/>
        </a:p>
      </dgm:t>
    </dgm:pt>
    <dgm:pt modelId="{EDB63185-D904-43BF-BA65-3FC2B4FCCECD}" type="sibTrans" cxnId="{FC944E19-5DD7-4EA0-AAB5-F87BE0202CF9}">
      <dgm:prSet/>
      <dgm:spPr/>
      <dgm:t>
        <a:bodyPr/>
        <a:lstStyle/>
        <a:p>
          <a:endParaRPr lang="uk-UA"/>
        </a:p>
      </dgm:t>
    </dgm:pt>
    <dgm:pt modelId="{7A532669-4B50-43FC-90E8-3DC6C8FC8C06}" type="pres">
      <dgm:prSet presAssocID="{E70C96A8-2CF3-4405-A48A-51F0CBDA4D15}" presName="Name0" presStyleCnt="0">
        <dgm:presLayoutVars>
          <dgm:dir/>
          <dgm:animLvl val="lvl"/>
          <dgm:resizeHandles val="exact"/>
        </dgm:presLayoutVars>
      </dgm:prSet>
      <dgm:spPr/>
      <dgm:t>
        <a:bodyPr/>
        <a:lstStyle/>
        <a:p>
          <a:endParaRPr lang="uk-UA"/>
        </a:p>
      </dgm:t>
    </dgm:pt>
    <dgm:pt modelId="{12863D31-4A66-42C8-9A7C-3C8AF98B4A1D}" type="pres">
      <dgm:prSet presAssocID="{7EC3786F-A9C5-4909-BF2D-E52E8AA6A259}" presName="composite" presStyleCnt="0"/>
      <dgm:spPr/>
    </dgm:pt>
    <dgm:pt modelId="{1E55E62F-5C09-4FD1-B950-BF2535036C59}" type="pres">
      <dgm:prSet presAssocID="{7EC3786F-A9C5-4909-BF2D-E52E8AA6A259}" presName="parTx" presStyleLbl="alignNode1" presStyleIdx="0" presStyleCnt="5" custLinFactNeighborX="982" custLinFactNeighborY="-3007">
        <dgm:presLayoutVars>
          <dgm:chMax val="0"/>
          <dgm:chPref val="0"/>
          <dgm:bulletEnabled val="1"/>
        </dgm:presLayoutVars>
      </dgm:prSet>
      <dgm:spPr/>
      <dgm:t>
        <a:bodyPr/>
        <a:lstStyle/>
        <a:p>
          <a:endParaRPr lang="uk-UA"/>
        </a:p>
      </dgm:t>
    </dgm:pt>
    <dgm:pt modelId="{37B5D7E4-3BD0-4106-AE55-2BE3FEC38213}" type="pres">
      <dgm:prSet presAssocID="{7EC3786F-A9C5-4909-BF2D-E52E8AA6A259}" presName="desTx" presStyleLbl="alignAccFollowNode1" presStyleIdx="0" presStyleCnt="5">
        <dgm:presLayoutVars>
          <dgm:bulletEnabled val="1"/>
        </dgm:presLayoutVars>
      </dgm:prSet>
      <dgm:spPr/>
      <dgm:t>
        <a:bodyPr/>
        <a:lstStyle/>
        <a:p>
          <a:endParaRPr lang="uk-UA"/>
        </a:p>
      </dgm:t>
    </dgm:pt>
    <dgm:pt modelId="{96519B05-C622-4C69-97BA-EED43E119F1C}" type="pres">
      <dgm:prSet presAssocID="{C82CFA1B-EB0D-426C-BC01-ED9C4DFC0444}" presName="space" presStyleCnt="0"/>
      <dgm:spPr/>
    </dgm:pt>
    <dgm:pt modelId="{A4852881-FD6B-4B02-9703-80B1DBBB129C}" type="pres">
      <dgm:prSet presAssocID="{5CA1CD39-8B4C-4A88-A03E-B453ECCD4BBC}" presName="composite" presStyleCnt="0"/>
      <dgm:spPr/>
    </dgm:pt>
    <dgm:pt modelId="{C3770AF2-B78B-44FF-B493-9CB77DAA6F15}" type="pres">
      <dgm:prSet presAssocID="{5CA1CD39-8B4C-4A88-A03E-B453ECCD4BBC}" presName="parTx" presStyleLbl="alignNode1" presStyleIdx="1" presStyleCnt="5">
        <dgm:presLayoutVars>
          <dgm:chMax val="0"/>
          <dgm:chPref val="0"/>
          <dgm:bulletEnabled val="1"/>
        </dgm:presLayoutVars>
      </dgm:prSet>
      <dgm:spPr/>
      <dgm:t>
        <a:bodyPr/>
        <a:lstStyle/>
        <a:p>
          <a:endParaRPr lang="uk-UA"/>
        </a:p>
      </dgm:t>
    </dgm:pt>
    <dgm:pt modelId="{E3BC1B93-1496-4323-B6CC-F3A9063CEB7E}" type="pres">
      <dgm:prSet presAssocID="{5CA1CD39-8B4C-4A88-A03E-B453ECCD4BBC}" presName="desTx" presStyleLbl="alignAccFollowNode1" presStyleIdx="1" presStyleCnt="5">
        <dgm:presLayoutVars>
          <dgm:bulletEnabled val="1"/>
        </dgm:presLayoutVars>
      </dgm:prSet>
      <dgm:spPr/>
      <dgm:t>
        <a:bodyPr/>
        <a:lstStyle/>
        <a:p>
          <a:endParaRPr lang="uk-UA"/>
        </a:p>
      </dgm:t>
    </dgm:pt>
    <dgm:pt modelId="{5798CED7-FC41-48B8-9FBB-177259FE273F}" type="pres">
      <dgm:prSet presAssocID="{E3668C1B-BAC5-40BB-9BAD-DAE56C657333}" presName="space" presStyleCnt="0"/>
      <dgm:spPr/>
    </dgm:pt>
    <dgm:pt modelId="{6318AFE3-665B-4061-B7F4-D413A70F473B}" type="pres">
      <dgm:prSet presAssocID="{2523B753-4D4C-4D1C-B56B-1E9C8C8C2B56}" presName="composite" presStyleCnt="0"/>
      <dgm:spPr/>
    </dgm:pt>
    <dgm:pt modelId="{BF9F17E3-ED7A-476F-8202-198E749D0877}" type="pres">
      <dgm:prSet presAssocID="{2523B753-4D4C-4D1C-B56B-1E9C8C8C2B56}" presName="parTx" presStyleLbl="alignNode1" presStyleIdx="2" presStyleCnt="5">
        <dgm:presLayoutVars>
          <dgm:chMax val="0"/>
          <dgm:chPref val="0"/>
          <dgm:bulletEnabled val="1"/>
        </dgm:presLayoutVars>
      </dgm:prSet>
      <dgm:spPr/>
      <dgm:t>
        <a:bodyPr/>
        <a:lstStyle/>
        <a:p>
          <a:endParaRPr lang="uk-UA"/>
        </a:p>
      </dgm:t>
    </dgm:pt>
    <dgm:pt modelId="{C588048F-87D4-4DEB-826F-457DBF74BA6F}" type="pres">
      <dgm:prSet presAssocID="{2523B753-4D4C-4D1C-B56B-1E9C8C8C2B56}" presName="desTx" presStyleLbl="alignAccFollowNode1" presStyleIdx="2" presStyleCnt="5">
        <dgm:presLayoutVars>
          <dgm:bulletEnabled val="1"/>
        </dgm:presLayoutVars>
      </dgm:prSet>
      <dgm:spPr/>
      <dgm:t>
        <a:bodyPr/>
        <a:lstStyle/>
        <a:p>
          <a:endParaRPr lang="uk-UA"/>
        </a:p>
      </dgm:t>
    </dgm:pt>
    <dgm:pt modelId="{707C226B-1EEA-43F1-BB76-416C54F574A0}" type="pres">
      <dgm:prSet presAssocID="{5770F379-9FD6-4D8F-BFF6-76988877608E}" presName="space" presStyleCnt="0"/>
      <dgm:spPr/>
    </dgm:pt>
    <dgm:pt modelId="{AE04253B-BB92-47F6-AD26-A66D9E08B726}" type="pres">
      <dgm:prSet presAssocID="{5C2473DA-C6A6-4DF9-AF3B-C9F5BA149894}" presName="composite" presStyleCnt="0"/>
      <dgm:spPr/>
    </dgm:pt>
    <dgm:pt modelId="{DEC4ADF2-ABDF-4A2A-B0FB-2CE35E85C0DC}" type="pres">
      <dgm:prSet presAssocID="{5C2473DA-C6A6-4DF9-AF3B-C9F5BA149894}" presName="parTx" presStyleLbl="alignNode1" presStyleIdx="3" presStyleCnt="5">
        <dgm:presLayoutVars>
          <dgm:chMax val="0"/>
          <dgm:chPref val="0"/>
          <dgm:bulletEnabled val="1"/>
        </dgm:presLayoutVars>
      </dgm:prSet>
      <dgm:spPr/>
      <dgm:t>
        <a:bodyPr/>
        <a:lstStyle/>
        <a:p>
          <a:endParaRPr lang="uk-UA"/>
        </a:p>
      </dgm:t>
    </dgm:pt>
    <dgm:pt modelId="{08F0C433-F8D0-4E0E-8237-4F7E1A0125CA}" type="pres">
      <dgm:prSet presAssocID="{5C2473DA-C6A6-4DF9-AF3B-C9F5BA149894}" presName="desTx" presStyleLbl="alignAccFollowNode1" presStyleIdx="3" presStyleCnt="5">
        <dgm:presLayoutVars>
          <dgm:bulletEnabled val="1"/>
        </dgm:presLayoutVars>
      </dgm:prSet>
      <dgm:spPr/>
      <dgm:t>
        <a:bodyPr/>
        <a:lstStyle/>
        <a:p>
          <a:endParaRPr lang="uk-UA"/>
        </a:p>
      </dgm:t>
    </dgm:pt>
    <dgm:pt modelId="{94DC0E0F-556E-4643-875F-827F3500A0C4}" type="pres">
      <dgm:prSet presAssocID="{0C0A0CE7-6E23-4EF5-95C5-FE9F0A7844C1}" presName="space" presStyleCnt="0"/>
      <dgm:spPr/>
    </dgm:pt>
    <dgm:pt modelId="{57B3F268-97D3-4834-B0CC-5DFD7487E319}" type="pres">
      <dgm:prSet presAssocID="{E8AEC47F-9EF1-4AF9-ACB0-82806605AC9E}" presName="composite" presStyleCnt="0"/>
      <dgm:spPr/>
    </dgm:pt>
    <dgm:pt modelId="{7294C12F-9F36-4207-9138-7115A52C9310}" type="pres">
      <dgm:prSet presAssocID="{E8AEC47F-9EF1-4AF9-ACB0-82806605AC9E}" presName="parTx" presStyleLbl="alignNode1" presStyleIdx="4" presStyleCnt="5">
        <dgm:presLayoutVars>
          <dgm:chMax val="0"/>
          <dgm:chPref val="0"/>
          <dgm:bulletEnabled val="1"/>
        </dgm:presLayoutVars>
      </dgm:prSet>
      <dgm:spPr/>
      <dgm:t>
        <a:bodyPr/>
        <a:lstStyle/>
        <a:p>
          <a:endParaRPr lang="uk-UA"/>
        </a:p>
      </dgm:t>
    </dgm:pt>
    <dgm:pt modelId="{D2F7E743-4B0C-4A8A-BC37-8DEAFC99864A}" type="pres">
      <dgm:prSet presAssocID="{E8AEC47F-9EF1-4AF9-ACB0-82806605AC9E}" presName="desTx" presStyleLbl="alignAccFollowNode1" presStyleIdx="4" presStyleCnt="5">
        <dgm:presLayoutVars>
          <dgm:bulletEnabled val="1"/>
        </dgm:presLayoutVars>
      </dgm:prSet>
      <dgm:spPr/>
      <dgm:t>
        <a:bodyPr/>
        <a:lstStyle/>
        <a:p>
          <a:endParaRPr lang="uk-UA"/>
        </a:p>
      </dgm:t>
    </dgm:pt>
  </dgm:ptLst>
  <dgm:cxnLst>
    <dgm:cxn modelId="{EA47F1DF-F6E0-4498-A759-54A1ED2E2A40}" type="presOf" srcId="{43024A6D-F6D0-4C5E-9238-3DD422337BCB}" destId="{E3BC1B93-1496-4323-B6CC-F3A9063CEB7E}" srcOrd="0" destOrd="0" presId="urn:microsoft.com/office/officeart/2005/8/layout/hList1"/>
    <dgm:cxn modelId="{C4029D73-490D-4D5C-9017-39F59B7B50DE}" srcId="{E70C96A8-2CF3-4405-A48A-51F0CBDA4D15}" destId="{2523B753-4D4C-4D1C-B56B-1E9C8C8C2B56}" srcOrd="2" destOrd="0" parTransId="{8F4B98D6-F040-4F14-AF6F-ED8C5A1650A4}" sibTransId="{5770F379-9FD6-4D8F-BFF6-76988877608E}"/>
    <dgm:cxn modelId="{4E49CC3B-EE38-438F-9F93-EA598165A557}" srcId="{E70C96A8-2CF3-4405-A48A-51F0CBDA4D15}" destId="{5C2473DA-C6A6-4DF9-AF3B-C9F5BA149894}" srcOrd="3" destOrd="0" parTransId="{851FEF48-8DEF-4F93-BD7B-BB3915513FD2}" sibTransId="{0C0A0CE7-6E23-4EF5-95C5-FE9F0A7844C1}"/>
    <dgm:cxn modelId="{9B7DE2D4-45BE-4D5B-A626-76E567E444F6}" srcId="{5CA1CD39-8B4C-4A88-A03E-B453ECCD4BBC}" destId="{43024A6D-F6D0-4C5E-9238-3DD422337BCB}" srcOrd="0" destOrd="0" parTransId="{E7669F20-FF8D-4B1E-9AF4-3D3AC20A22C0}" sibTransId="{170F2E5E-D087-4B07-A23D-0AB70D860F09}"/>
    <dgm:cxn modelId="{2BB7BCFF-8B42-4B12-BE53-59A2678BF401}" type="presOf" srcId="{2523B753-4D4C-4D1C-B56B-1E9C8C8C2B56}" destId="{BF9F17E3-ED7A-476F-8202-198E749D0877}" srcOrd="0" destOrd="0" presId="urn:microsoft.com/office/officeart/2005/8/layout/hList1"/>
    <dgm:cxn modelId="{11AC0F86-7E56-4A51-9BE4-4F1F7C55FAB3}" srcId="{2523B753-4D4C-4D1C-B56B-1E9C8C8C2B56}" destId="{42F566D6-16F3-4A51-9EE6-E4289F9583D6}" srcOrd="1" destOrd="0" parTransId="{02DC6564-4A97-4667-A6B1-B280B7CD6926}" sibTransId="{4F47F68F-0A30-4B86-B343-F1A1E16A6520}"/>
    <dgm:cxn modelId="{FAF4AEB3-A3C0-487B-B3CA-8043CD394487}" srcId="{5C2473DA-C6A6-4DF9-AF3B-C9F5BA149894}" destId="{2C856ECC-A3AE-4B86-B81F-FD7A80FD1F38}" srcOrd="0" destOrd="0" parTransId="{CAB222F5-3453-435C-BB9B-78FE6913FCCE}" sibTransId="{37D8FDD9-B344-44D0-9AD7-FD09D67B84A7}"/>
    <dgm:cxn modelId="{5DD1ADB5-29B7-4120-94AA-624D4A8183AD}" type="presOf" srcId="{5C2473DA-C6A6-4DF9-AF3B-C9F5BA149894}" destId="{DEC4ADF2-ABDF-4A2A-B0FB-2CE35E85C0DC}" srcOrd="0" destOrd="0" presId="urn:microsoft.com/office/officeart/2005/8/layout/hList1"/>
    <dgm:cxn modelId="{0E678E7F-744E-45C5-BABE-75D3E237C1A8}" type="presOf" srcId="{5CA1CD39-8B4C-4A88-A03E-B453ECCD4BBC}" destId="{C3770AF2-B78B-44FF-B493-9CB77DAA6F15}" srcOrd="0" destOrd="0" presId="urn:microsoft.com/office/officeart/2005/8/layout/hList1"/>
    <dgm:cxn modelId="{363C6949-2029-454C-86FC-BB6FD455AFF9}" srcId="{7EC3786F-A9C5-4909-BF2D-E52E8AA6A259}" destId="{BCE64AB0-2210-4EDE-B722-D90B53D6161A}" srcOrd="0" destOrd="0" parTransId="{0447B192-F861-4874-A620-E1F8380AF3FE}" sibTransId="{D9561036-F505-45B4-90BA-D3CC56CE8401}"/>
    <dgm:cxn modelId="{A8ADC298-A820-49A7-A2AF-337845D44BBB}" type="presOf" srcId="{4469C681-BFA6-4359-8BC4-08332FEAA3A6}" destId="{C588048F-87D4-4DEB-826F-457DBF74BA6F}" srcOrd="0" destOrd="2" presId="urn:microsoft.com/office/officeart/2005/8/layout/hList1"/>
    <dgm:cxn modelId="{E5A3C24E-B80D-4116-AF36-2DC884E8B827}" srcId="{E70C96A8-2CF3-4405-A48A-51F0CBDA4D15}" destId="{5CA1CD39-8B4C-4A88-A03E-B453ECCD4BBC}" srcOrd="1" destOrd="0" parTransId="{052D4B3E-2321-48F0-B8D3-E770E2DF9212}" sibTransId="{E3668C1B-BAC5-40BB-9BAD-DAE56C657333}"/>
    <dgm:cxn modelId="{061E0048-578B-4023-B25A-CDCF81DB6CCF}" type="presOf" srcId="{7EC3786F-A9C5-4909-BF2D-E52E8AA6A259}" destId="{1E55E62F-5C09-4FD1-B950-BF2535036C59}" srcOrd="0" destOrd="0" presId="urn:microsoft.com/office/officeart/2005/8/layout/hList1"/>
    <dgm:cxn modelId="{14BCD4C3-2DD6-43DF-89E3-3AAEA2EA3333}" type="presOf" srcId="{0A6CC9D2-3886-451F-AE86-B0E1F4D963FE}" destId="{D2F7E743-4B0C-4A8A-BC37-8DEAFC99864A}" srcOrd="0" destOrd="0" presId="urn:microsoft.com/office/officeart/2005/8/layout/hList1"/>
    <dgm:cxn modelId="{92FDD556-36CD-441E-82DA-BF385AF156D9}" type="presOf" srcId="{42F566D6-16F3-4A51-9EE6-E4289F9583D6}" destId="{C588048F-87D4-4DEB-826F-457DBF74BA6F}" srcOrd="0" destOrd="1" presId="urn:microsoft.com/office/officeart/2005/8/layout/hList1"/>
    <dgm:cxn modelId="{70D0CB67-D3CE-40E5-8507-3F2742D59798}" type="presOf" srcId="{E8AEC47F-9EF1-4AF9-ACB0-82806605AC9E}" destId="{7294C12F-9F36-4207-9138-7115A52C9310}" srcOrd="0" destOrd="0" presId="urn:microsoft.com/office/officeart/2005/8/layout/hList1"/>
    <dgm:cxn modelId="{7A3B95F3-EFB7-4005-929F-65382EAD2113}" type="presOf" srcId="{BCE64AB0-2210-4EDE-B722-D90B53D6161A}" destId="{37B5D7E4-3BD0-4106-AE55-2BE3FEC38213}" srcOrd="0" destOrd="0" presId="urn:microsoft.com/office/officeart/2005/8/layout/hList1"/>
    <dgm:cxn modelId="{65009C9C-AA16-4D7F-A0E0-FB284B908D18}" srcId="{E70C96A8-2CF3-4405-A48A-51F0CBDA4D15}" destId="{7EC3786F-A9C5-4909-BF2D-E52E8AA6A259}" srcOrd="0" destOrd="0" parTransId="{5C3A407B-38B5-4DED-8B75-94D3E499C47D}" sibTransId="{C82CFA1B-EB0D-426C-BC01-ED9C4DFC0444}"/>
    <dgm:cxn modelId="{AF1F81E2-432A-4704-9DAC-E023C91E3983}" type="presOf" srcId="{2C856ECC-A3AE-4B86-B81F-FD7A80FD1F38}" destId="{08F0C433-F8D0-4E0E-8237-4F7E1A0125CA}" srcOrd="0" destOrd="0" presId="urn:microsoft.com/office/officeart/2005/8/layout/hList1"/>
    <dgm:cxn modelId="{E7231B74-F96C-4F89-8628-B8347AF62F2D}" type="presOf" srcId="{86135BFB-9738-47EA-A29D-9DDE80B27C75}" destId="{C588048F-87D4-4DEB-826F-457DBF74BA6F}" srcOrd="0" destOrd="0" presId="urn:microsoft.com/office/officeart/2005/8/layout/hList1"/>
    <dgm:cxn modelId="{4191B478-2C65-4093-9B2F-10B83962BEF1}" srcId="{2523B753-4D4C-4D1C-B56B-1E9C8C8C2B56}" destId="{4469C681-BFA6-4359-8BC4-08332FEAA3A6}" srcOrd="2" destOrd="0" parTransId="{6DEBFF14-F907-4BB9-822A-A326A292FF87}" sibTransId="{54EB5062-680B-4363-ABB4-DFCF135E42A5}"/>
    <dgm:cxn modelId="{FC944E19-5DD7-4EA0-AAB5-F87BE0202CF9}" srcId="{E8AEC47F-9EF1-4AF9-ACB0-82806605AC9E}" destId="{0A6CC9D2-3886-451F-AE86-B0E1F4D963FE}" srcOrd="0" destOrd="0" parTransId="{14B1FF1E-EEBF-4AF8-BA72-AD84327CF588}" sibTransId="{EDB63185-D904-43BF-BA65-3FC2B4FCCECD}"/>
    <dgm:cxn modelId="{8110E353-142D-46B8-A6F3-8B971DFAEC51}" type="presOf" srcId="{E70C96A8-2CF3-4405-A48A-51F0CBDA4D15}" destId="{7A532669-4B50-43FC-90E8-3DC6C8FC8C06}" srcOrd="0" destOrd="0" presId="urn:microsoft.com/office/officeart/2005/8/layout/hList1"/>
    <dgm:cxn modelId="{1226EEA2-56AB-4DF0-8329-8D274FC24C66}" srcId="{2523B753-4D4C-4D1C-B56B-1E9C8C8C2B56}" destId="{86135BFB-9738-47EA-A29D-9DDE80B27C75}" srcOrd="0" destOrd="0" parTransId="{6E8E0EC2-32DA-4D88-9A66-4C0239484353}" sibTransId="{FE520B0B-07BA-42B7-8BF1-CD7D246A9FBB}"/>
    <dgm:cxn modelId="{45B4CF49-8D7E-4B17-B7F7-C61F8501E532}" srcId="{E70C96A8-2CF3-4405-A48A-51F0CBDA4D15}" destId="{E8AEC47F-9EF1-4AF9-ACB0-82806605AC9E}" srcOrd="4" destOrd="0" parTransId="{0B90A403-AF4C-4F1C-94D6-D5B1FF7BAB74}" sibTransId="{8B0B0B0C-A6FA-452D-8564-1E184756CDBC}"/>
    <dgm:cxn modelId="{24507B4E-9931-47AF-9B4F-2F5D480727A1}" type="presParOf" srcId="{7A532669-4B50-43FC-90E8-3DC6C8FC8C06}" destId="{12863D31-4A66-42C8-9A7C-3C8AF98B4A1D}" srcOrd="0" destOrd="0" presId="urn:microsoft.com/office/officeart/2005/8/layout/hList1"/>
    <dgm:cxn modelId="{EF352BD8-C9F5-4D7B-877A-A7B55F24662F}" type="presParOf" srcId="{12863D31-4A66-42C8-9A7C-3C8AF98B4A1D}" destId="{1E55E62F-5C09-4FD1-B950-BF2535036C59}" srcOrd="0" destOrd="0" presId="urn:microsoft.com/office/officeart/2005/8/layout/hList1"/>
    <dgm:cxn modelId="{28E40668-3884-4889-A9C1-B5BB20E68B2A}" type="presParOf" srcId="{12863D31-4A66-42C8-9A7C-3C8AF98B4A1D}" destId="{37B5D7E4-3BD0-4106-AE55-2BE3FEC38213}" srcOrd="1" destOrd="0" presId="urn:microsoft.com/office/officeart/2005/8/layout/hList1"/>
    <dgm:cxn modelId="{B55D7BDD-E13A-4427-A5A9-22BE39B57CF2}" type="presParOf" srcId="{7A532669-4B50-43FC-90E8-3DC6C8FC8C06}" destId="{96519B05-C622-4C69-97BA-EED43E119F1C}" srcOrd="1" destOrd="0" presId="urn:microsoft.com/office/officeart/2005/8/layout/hList1"/>
    <dgm:cxn modelId="{FFA1BFC5-D263-418C-9F52-5A86173061FE}" type="presParOf" srcId="{7A532669-4B50-43FC-90E8-3DC6C8FC8C06}" destId="{A4852881-FD6B-4B02-9703-80B1DBBB129C}" srcOrd="2" destOrd="0" presId="urn:microsoft.com/office/officeart/2005/8/layout/hList1"/>
    <dgm:cxn modelId="{05B30303-D765-4D13-8811-0FF472EDE1BB}" type="presParOf" srcId="{A4852881-FD6B-4B02-9703-80B1DBBB129C}" destId="{C3770AF2-B78B-44FF-B493-9CB77DAA6F15}" srcOrd="0" destOrd="0" presId="urn:microsoft.com/office/officeart/2005/8/layout/hList1"/>
    <dgm:cxn modelId="{1E75A248-0768-4420-B13B-CDC9860AE16C}" type="presParOf" srcId="{A4852881-FD6B-4B02-9703-80B1DBBB129C}" destId="{E3BC1B93-1496-4323-B6CC-F3A9063CEB7E}" srcOrd="1" destOrd="0" presId="urn:microsoft.com/office/officeart/2005/8/layout/hList1"/>
    <dgm:cxn modelId="{EDB54BBE-7A6B-4E82-8706-0BB7878E5208}" type="presParOf" srcId="{7A532669-4B50-43FC-90E8-3DC6C8FC8C06}" destId="{5798CED7-FC41-48B8-9FBB-177259FE273F}" srcOrd="3" destOrd="0" presId="urn:microsoft.com/office/officeart/2005/8/layout/hList1"/>
    <dgm:cxn modelId="{B357D1EF-DEC7-4503-A942-3D7619AFB33E}" type="presParOf" srcId="{7A532669-4B50-43FC-90E8-3DC6C8FC8C06}" destId="{6318AFE3-665B-4061-B7F4-D413A70F473B}" srcOrd="4" destOrd="0" presId="urn:microsoft.com/office/officeart/2005/8/layout/hList1"/>
    <dgm:cxn modelId="{C9E9BF51-8ED4-4851-9459-4664686C0FE9}" type="presParOf" srcId="{6318AFE3-665B-4061-B7F4-D413A70F473B}" destId="{BF9F17E3-ED7A-476F-8202-198E749D0877}" srcOrd="0" destOrd="0" presId="urn:microsoft.com/office/officeart/2005/8/layout/hList1"/>
    <dgm:cxn modelId="{AD731D49-B0DA-4DBE-9C13-7521250EF195}" type="presParOf" srcId="{6318AFE3-665B-4061-B7F4-D413A70F473B}" destId="{C588048F-87D4-4DEB-826F-457DBF74BA6F}" srcOrd="1" destOrd="0" presId="urn:microsoft.com/office/officeart/2005/8/layout/hList1"/>
    <dgm:cxn modelId="{C4D1B067-0990-4728-B7B3-D9236A155F3B}" type="presParOf" srcId="{7A532669-4B50-43FC-90E8-3DC6C8FC8C06}" destId="{707C226B-1EEA-43F1-BB76-416C54F574A0}" srcOrd="5" destOrd="0" presId="urn:microsoft.com/office/officeart/2005/8/layout/hList1"/>
    <dgm:cxn modelId="{CFA55FE4-0C5F-4CE2-9291-31B1292FD945}" type="presParOf" srcId="{7A532669-4B50-43FC-90E8-3DC6C8FC8C06}" destId="{AE04253B-BB92-47F6-AD26-A66D9E08B726}" srcOrd="6" destOrd="0" presId="urn:microsoft.com/office/officeart/2005/8/layout/hList1"/>
    <dgm:cxn modelId="{E762A0B6-0D76-4351-9292-A0BF66557EBE}" type="presParOf" srcId="{AE04253B-BB92-47F6-AD26-A66D9E08B726}" destId="{DEC4ADF2-ABDF-4A2A-B0FB-2CE35E85C0DC}" srcOrd="0" destOrd="0" presId="urn:microsoft.com/office/officeart/2005/8/layout/hList1"/>
    <dgm:cxn modelId="{4BE83DD8-3B48-4821-932E-482F2A78316C}" type="presParOf" srcId="{AE04253B-BB92-47F6-AD26-A66D9E08B726}" destId="{08F0C433-F8D0-4E0E-8237-4F7E1A0125CA}" srcOrd="1" destOrd="0" presId="urn:microsoft.com/office/officeart/2005/8/layout/hList1"/>
    <dgm:cxn modelId="{C537071B-5599-4FFF-9B59-D6EABF9AFCC0}" type="presParOf" srcId="{7A532669-4B50-43FC-90E8-3DC6C8FC8C06}" destId="{94DC0E0F-556E-4643-875F-827F3500A0C4}" srcOrd="7" destOrd="0" presId="urn:microsoft.com/office/officeart/2005/8/layout/hList1"/>
    <dgm:cxn modelId="{A99070CA-38E1-474D-AF4A-B1D2AB997153}" type="presParOf" srcId="{7A532669-4B50-43FC-90E8-3DC6C8FC8C06}" destId="{57B3F268-97D3-4834-B0CC-5DFD7487E319}" srcOrd="8" destOrd="0" presId="urn:microsoft.com/office/officeart/2005/8/layout/hList1"/>
    <dgm:cxn modelId="{7E5AF8A3-D09E-4B62-9790-85B35578D608}" type="presParOf" srcId="{57B3F268-97D3-4834-B0CC-5DFD7487E319}" destId="{7294C12F-9F36-4207-9138-7115A52C9310}" srcOrd="0" destOrd="0" presId="urn:microsoft.com/office/officeart/2005/8/layout/hList1"/>
    <dgm:cxn modelId="{39915D30-27B2-4A4C-9C30-BD870C3D27F5}" type="presParOf" srcId="{57B3F268-97D3-4834-B0CC-5DFD7487E319}" destId="{D2F7E743-4B0C-4A8A-BC37-8DEAFC99864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0C96A8-2CF3-4405-A48A-51F0CBDA4D15}"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uk-UA"/>
        </a:p>
      </dgm:t>
    </dgm:pt>
    <dgm:pt modelId="{7EC3786F-A9C5-4909-BF2D-E52E8AA6A259}">
      <dgm:prSet phldrT="[Текст]" custT="1"/>
      <dgm:spPr/>
      <dgm:t>
        <a:bodyPr/>
        <a:lstStyle/>
        <a:p>
          <a:r>
            <a:rPr lang="uk-UA" sz="2200" dirty="0" smtClean="0">
              <a:solidFill>
                <a:schemeClr val="tx1"/>
              </a:solidFill>
              <a:latin typeface="Times New Roman" panose="02020603050405020304" pitchFamily="18" charset="0"/>
              <a:cs typeface="Times New Roman" panose="02020603050405020304" pitchFamily="18" charset="0"/>
            </a:rPr>
            <a:t>08 червня</a:t>
          </a:r>
          <a:endParaRPr lang="uk-UA" sz="2200" dirty="0">
            <a:solidFill>
              <a:schemeClr val="tx1"/>
            </a:solidFill>
            <a:latin typeface="Times New Roman" panose="02020603050405020304" pitchFamily="18" charset="0"/>
            <a:cs typeface="Times New Roman" panose="02020603050405020304" pitchFamily="18" charset="0"/>
          </a:endParaRPr>
        </a:p>
      </dgm:t>
    </dgm:pt>
    <dgm:pt modelId="{5C3A407B-38B5-4DED-8B75-94D3E499C47D}" type="parTrans" cxnId="{65009C9C-AA16-4D7F-A0E0-FB284B908D18}">
      <dgm:prSet/>
      <dgm:spPr/>
      <dgm:t>
        <a:bodyPr/>
        <a:lstStyle/>
        <a:p>
          <a:endParaRPr lang="uk-UA"/>
        </a:p>
      </dgm:t>
    </dgm:pt>
    <dgm:pt modelId="{C82CFA1B-EB0D-426C-BC01-ED9C4DFC0444}" type="sibTrans" cxnId="{65009C9C-AA16-4D7F-A0E0-FB284B908D18}">
      <dgm:prSet/>
      <dgm:spPr/>
      <dgm:t>
        <a:bodyPr/>
        <a:lstStyle/>
        <a:p>
          <a:endParaRPr lang="uk-UA"/>
        </a:p>
      </dgm:t>
    </dgm:pt>
    <dgm:pt modelId="{BCE64AB0-2210-4EDE-B722-D90B53D6161A}">
      <dgm:prSet phldrT="[Текст]" custT="1"/>
      <dgm:spPr/>
      <dgm:t>
        <a:bodyPr/>
        <a:lstStyle/>
        <a:p>
          <a:r>
            <a:rPr lang="uk-UA" sz="2200" dirty="0" smtClean="0">
              <a:latin typeface="Times New Roman" panose="02020603050405020304" pitchFamily="18" charset="0"/>
              <a:cs typeface="Times New Roman" panose="02020603050405020304" pitchFamily="18" charset="0"/>
            </a:rPr>
            <a:t>Географія</a:t>
          </a:r>
          <a:endParaRPr lang="uk-UA" sz="2200" dirty="0">
            <a:latin typeface="Times New Roman" panose="02020603050405020304" pitchFamily="18" charset="0"/>
            <a:cs typeface="Times New Roman" panose="02020603050405020304" pitchFamily="18" charset="0"/>
          </a:endParaRPr>
        </a:p>
      </dgm:t>
    </dgm:pt>
    <dgm:pt modelId="{0447B192-F861-4874-A620-E1F8380AF3FE}" type="parTrans" cxnId="{363C6949-2029-454C-86FC-BB6FD455AFF9}">
      <dgm:prSet/>
      <dgm:spPr/>
      <dgm:t>
        <a:bodyPr/>
        <a:lstStyle/>
        <a:p>
          <a:endParaRPr lang="uk-UA"/>
        </a:p>
      </dgm:t>
    </dgm:pt>
    <dgm:pt modelId="{D9561036-F505-45B4-90BA-D3CC56CE8401}" type="sibTrans" cxnId="{363C6949-2029-454C-86FC-BB6FD455AFF9}">
      <dgm:prSet/>
      <dgm:spPr/>
      <dgm:t>
        <a:bodyPr/>
        <a:lstStyle/>
        <a:p>
          <a:endParaRPr lang="uk-UA"/>
        </a:p>
      </dgm:t>
    </dgm:pt>
    <dgm:pt modelId="{5CA1CD39-8B4C-4A88-A03E-B453ECCD4BBC}">
      <dgm:prSet phldrT="[Текст]" custT="1"/>
      <dgm:spPr/>
      <dgm:t>
        <a:bodyPr/>
        <a:lstStyle/>
        <a:p>
          <a:r>
            <a:rPr lang="uk-UA" sz="2200" dirty="0" smtClean="0">
              <a:solidFill>
                <a:schemeClr val="tx1"/>
              </a:solidFill>
              <a:latin typeface="Times New Roman" panose="02020603050405020304" pitchFamily="18" charset="0"/>
              <a:cs typeface="Times New Roman" panose="02020603050405020304" pitchFamily="18" charset="0"/>
            </a:rPr>
            <a:t>11 червня</a:t>
          </a:r>
          <a:endParaRPr lang="uk-UA" sz="2200" dirty="0">
            <a:solidFill>
              <a:schemeClr val="tx1"/>
            </a:solidFill>
            <a:latin typeface="Times New Roman" panose="02020603050405020304" pitchFamily="18" charset="0"/>
            <a:cs typeface="Times New Roman" panose="02020603050405020304" pitchFamily="18" charset="0"/>
          </a:endParaRPr>
        </a:p>
      </dgm:t>
    </dgm:pt>
    <dgm:pt modelId="{052D4B3E-2321-48F0-B8D3-E770E2DF9212}" type="parTrans" cxnId="{E5A3C24E-B80D-4116-AF36-2DC884E8B827}">
      <dgm:prSet/>
      <dgm:spPr/>
      <dgm:t>
        <a:bodyPr/>
        <a:lstStyle/>
        <a:p>
          <a:endParaRPr lang="uk-UA"/>
        </a:p>
      </dgm:t>
    </dgm:pt>
    <dgm:pt modelId="{E3668C1B-BAC5-40BB-9BAD-DAE56C657333}" type="sibTrans" cxnId="{E5A3C24E-B80D-4116-AF36-2DC884E8B827}">
      <dgm:prSet/>
      <dgm:spPr/>
      <dgm:t>
        <a:bodyPr/>
        <a:lstStyle/>
        <a:p>
          <a:endParaRPr lang="uk-UA"/>
        </a:p>
      </dgm:t>
    </dgm:pt>
    <dgm:pt modelId="{43024A6D-F6D0-4C5E-9238-3DD422337BCB}">
      <dgm:prSet phldrT="[Текст]" custT="1"/>
      <dgm:spPr/>
      <dgm:t>
        <a:bodyPr/>
        <a:lstStyle/>
        <a:p>
          <a:r>
            <a:rPr lang="uk-UA" sz="2200" dirty="0" smtClean="0">
              <a:latin typeface="Times New Roman" panose="02020603050405020304" pitchFamily="18" charset="0"/>
              <a:cs typeface="Times New Roman" panose="02020603050405020304" pitchFamily="18" charset="0"/>
            </a:rPr>
            <a:t>Фізика</a:t>
          </a:r>
          <a:endParaRPr lang="uk-UA" sz="2200" dirty="0">
            <a:latin typeface="Times New Roman" panose="02020603050405020304" pitchFamily="18" charset="0"/>
            <a:cs typeface="Times New Roman" panose="02020603050405020304" pitchFamily="18" charset="0"/>
          </a:endParaRPr>
        </a:p>
      </dgm:t>
    </dgm:pt>
    <dgm:pt modelId="{E7669F20-FF8D-4B1E-9AF4-3D3AC20A22C0}" type="parTrans" cxnId="{9B7DE2D4-45BE-4D5B-A626-76E567E444F6}">
      <dgm:prSet/>
      <dgm:spPr/>
      <dgm:t>
        <a:bodyPr/>
        <a:lstStyle/>
        <a:p>
          <a:endParaRPr lang="uk-UA"/>
        </a:p>
      </dgm:t>
    </dgm:pt>
    <dgm:pt modelId="{170F2E5E-D087-4B07-A23D-0AB70D860F09}" type="sibTrans" cxnId="{9B7DE2D4-45BE-4D5B-A626-76E567E444F6}">
      <dgm:prSet/>
      <dgm:spPr/>
      <dgm:t>
        <a:bodyPr/>
        <a:lstStyle/>
        <a:p>
          <a:endParaRPr lang="uk-UA"/>
        </a:p>
      </dgm:t>
    </dgm:pt>
    <dgm:pt modelId="{2523B753-4D4C-4D1C-B56B-1E9C8C8C2B56}">
      <dgm:prSet phldrT="[Текст]" custT="1"/>
      <dgm:spPr/>
      <dgm:t>
        <a:bodyPr/>
        <a:lstStyle/>
        <a:p>
          <a:r>
            <a:rPr lang="uk-UA" sz="2200" dirty="0" smtClean="0">
              <a:solidFill>
                <a:schemeClr val="tx1"/>
              </a:solidFill>
              <a:latin typeface="Times New Roman" panose="02020603050405020304" pitchFamily="18" charset="0"/>
              <a:cs typeface="Times New Roman" panose="02020603050405020304" pitchFamily="18" charset="0"/>
            </a:rPr>
            <a:t>13 червня</a:t>
          </a:r>
          <a:endParaRPr lang="uk-UA" sz="2200" dirty="0">
            <a:solidFill>
              <a:schemeClr val="tx1"/>
            </a:solidFill>
            <a:latin typeface="Times New Roman" panose="02020603050405020304" pitchFamily="18" charset="0"/>
            <a:cs typeface="Times New Roman" panose="02020603050405020304" pitchFamily="18" charset="0"/>
          </a:endParaRPr>
        </a:p>
      </dgm:t>
    </dgm:pt>
    <dgm:pt modelId="{8F4B98D6-F040-4F14-AF6F-ED8C5A1650A4}" type="parTrans" cxnId="{C4029D73-490D-4D5C-9017-39F59B7B50DE}">
      <dgm:prSet/>
      <dgm:spPr/>
      <dgm:t>
        <a:bodyPr/>
        <a:lstStyle/>
        <a:p>
          <a:endParaRPr lang="uk-UA"/>
        </a:p>
      </dgm:t>
    </dgm:pt>
    <dgm:pt modelId="{5770F379-9FD6-4D8F-BFF6-76988877608E}" type="sibTrans" cxnId="{C4029D73-490D-4D5C-9017-39F59B7B50DE}">
      <dgm:prSet/>
      <dgm:spPr/>
      <dgm:t>
        <a:bodyPr/>
        <a:lstStyle/>
        <a:p>
          <a:endParaRPr lang="uk-UA"/>
        </a:p>
      </dgm:t>
    </dgm:pt>
    <dgm:pt modelId="{86135BFB-9738-47EA-A29D-9DDE80B27C75}">
      <dgm:prSet phldrT="[Текст]" custT="1"/>
      <dgm:spPr/>
      <dgm:t>
        <a:bodyPr/>
        <a:lstStyle/>
        <a:p>
          <a:r>
            <a:rPr lang="uk-UA" sz="2200" dirty="0" smtClean="0">
              <a:latin typeface="Times New Roman" panose="02020603050405020304" pitchFamily="18" charset="0"/>
              <a:cs typeface="Times New Roman" panose="02020603050405020304" pitchFamily="18" charset="0"/>
            </a:rPr>
            <a:t>Хімія</a:t>
          </a:r>
          <a:endParaRPr lang="uk-UA" sz="2200" dirty="0">
            <a:latin typeface="Times New Roman" panose="02020603050405020304" pitchFamily="18" charset="0"/>
            <a:cs typeface="Times New Roman" panose="02020603050405020304" pitchFamily="18" charset="0"/>
          </a:endParaRPr>
        </a:p>
      </dgm:t>
    </dgm:pt>
    <dgm:pt modelId="{6E8E0EC2-32DA-4D88-9A66-4C0239484353}" type="parTrans" cxnId="{1226EEA2-56AB-4DF0-8329-8D274FC24C66}">
      <dgm:prSet/>
      <dgm:spPr/>
      <dgm:t>
        <a:bodyPr/>
        <a:lstStyle/>
        <a:p>
          <a:endParaRPr lang="uk-UA"/>
        </a:p>
      </dgm:t>
    </dgm:pt>
    <dgm:pt modelId="{FE520B0B-07BA-42B7-8BF1-CD7D246A9FBB}" type="sibTrans" cxnId="{1226EEA2-56AB-4DF0-8329-8D274FC24C66}">
      <dgm:prSet/>
      <dgm:spPr/>
      <dgm:t>
        <a:bodyPr/>
        <a:lstStyle/>
        <a:p>
          <a:endParaRPr lang="uk-UA"/>
        </a:p>
      </dgm:t>
    </dgm:pt>
    <dgm:pt modelId="{09415817-DBF8-4D56-8DE0-CAE6EA0CC5C7}">
      <dgm:prSet custT="1"/>
      <dgm:spPr/>
      <dgm:t>
        <a:bodyPr/>
        <a:lstStyle/>
        <a:p>
          <a:r>
            <a:rPr lang="uk-UA" sz="2200" dirty="0" smtClean="0">
              <a:solidFill>
                <a:schemeClr val="tx1"/>
              </a:solidFill>
              <a:latin typeface="Times New Roman" panose="02020603050405020304" pitchFamily="18" charset="0"/>
              <a:cs typeface="Times New Roman" panose="02020603050405020304" pitchFamily="18" charset="0"/>
            </a:rPr>
            <a:t>06 червня</a:t>
          </a:r>
          <a:endParaRPr lang="uk-UA" sz="2200" dirty="0">
            <a:solidFill>
              <a:schemeClr val="tx1"/>
            </a:solidFill>
            <a:latin typeface="Times New Roman" panose="02020603050405020304" pitchFamily="18" charset="0"/>
            <a:cs typeface="Times New Roman" panose="02020603050405020304" pitchFamily="18" charset="0"/>
          </a:endParaRPr>
        </a:p>
      </dgm:t>
    </dgm:pt>
    <dgm:pt modelId="{E895AEBA-C1B7-462F-B803-BEC3CE54769F}" type="parTrans" cxnId="{AB5B5390-360C-47A6-B237-557A979163A9}">
      <dgm:prSet/>
      <dgm:spPr/>
      <dgm:t>
        <a:bodyPr/>
        <a:lstStyle/>
        <a:p>
          <a:endParaRPr lang="uk-UA"/>
        </a:p>
      </dgm:t>
    </dgm:pt>
    <dgm:pt modelId="{D670B6FE-0311-49A1-969F-5072F0BB403D}" type="sibTrans" cxnId="{AB5B5390-360C-47A6-B237-557A979163A9}">
      <dgm:prSet/>
      <dgm:spPr/>
      <dgm:t>
        <a:bodyPr/>
        <a:lstStyle/>
        <a:p>
          <a:endParaRPr lang="uk-UA"/>
        </a:p>
      </dgm:t>
    </dgm:pt>
    <dgm:pt modelId="{4C6534EA-53B7-42B1-8E4D-AA58AC232890}">
      <dgm:prSet custT="1"/>
      <dgm:spPr/>
      <dgm:t>
        <a:bodyPr/>
        <a:lstStyle/>
        <a:p>
          <a:r>
            <a:rPr lang="uk-UA" sz="2200" dirty="0" smtClean="0">
              <a:latin typeface="Times New Roman" panose="02020603050405020304" pitchFamily="18" charset="0"/>
              <a:cs typeface="Times New Roman" panose="02020603050405020304" pitchFamily="18" charset="0"/>
            </a:rPr>
            <a:t>Історія України</a:t>
          </a:r>
          <a:endParaRPr lang="uk-UA" sz="2200" dirty="0">
            <a:latin typeface="Times New Roman" panose="02020603050405020304" pitchFamily="18" charset="0"/>
            <a:cs typeface="Times New Roman" panose="02020603050405020304" pitchFamily="18" charset="0"/>
          </a:endParaRPr>
        </a:p>
      </dgm:t>
    </dgm:pt>
    <dgm:pt modelId="{66669785-D7B5-47A5-8D3C-081371B6A211}" type="parTrans" cxnId="{079E1408-1378-4048-90F9-3FEBA29CD9FD}">
      <dgm:prSet/>
      <dgm:spPr/>
      <dgm:t>
        <a:bodyPr/>
        <a:lstStyle/>
        <a:p>
          <a:endParaRPr lang="uk-UA"/>
        </a:p>
      </dgm:t>
    </dgm:pt>
    <dgm:pt modelId="{3F2B5E50-3788-44CB-959B-44F6FE7EC1C6}" type="sibTrans" cxnId="{079E1408-1378-4048-90F9-3FEBA29CD9FD}">
      <dgm:prSet/>
      <dgm:spPr/>
      <dgm:t>
        <a:bodyPr/>
        <a:lstStyle/>
        <a:p>
          <a:endParaRPr lang="uk-UA"/>
        </a:p>
      </dgm:t>
    </dgm:pt>
    <dgm:pt modelId="{7A532669-4B50-43FC-90E8-3DC6C8FC8C06}" type="pres">
      <dgm:prSet presAssocID="{E70C96A8-2CF3-4405-A48A-51F0CBDA4D15}" presName="Name0" presStyleCnt="0">
        <dgm:presLayoutVars>
          <dgm:dir/>
          <dgm:animLvl val="lvl"/>
          <dgm:resizeHandles val="exact"/>
        </dgm:presLayoutVars>
      </dgm:prSet>
      <dgm:spPr/>
      <dgm:t>
        <a:bodyPr/>
        <a:lstStyle/>
        <a:p>
          <a:endParaRPr lang="uk-UA"/>
        </a:p>
      </dgm:t>
    </dgm:pt>
    <dgm:pt modelId="{6DB8746F-FDD2-4414-A56B-0122371B0A4E}" type="pres">
      <dgm:prSet presAssocID="{09415817-DBF8-4D56-8DE0-CAE6EA0CC5C7}" presName="composite" presStyleCnt="0"/>
      <dgm:spPr/>
    </dgm:pt>
    <dgm:pt modelId="{34EBD3F6-05ED-4541-8704-8384259E2E30}" type="pres">
      <dgm:prSet presAssocID="{09415817-DBF8-4D56-8DE0-CAE6EA0CC5C7}" presName="parTx" presStyleLbl="alignNode1" presStyleIdx="0" presStyleCnt="4">
        <dgm:presLayoutVars>
          <dgm:chMax val="0"/>
          <dgm:chPref val="0"/>
          <dgm:bulletEnabled val="1"/>
        </dgm:presLayoutVars>
      </dgm:prSet>
      <dgm:spPr/>
      <dgm:t>
        <a:bodyPr/>
        <a:lstStyle/>
        <a:p>
          <a:endParaRPr lang="uk-UA"/>
        </a:p>
      </dgm:t>
    </dgm:pt>
    <dgm:pt modelId="{5D19DB9A-30CC-40EA-9055-D521328B51F9}" type="pres">
      <dgm:prSet presAssocID="{09415817-DBF8-4D56-8DE0-CAE6EA0CC5C7}" presName="desTx" presStyleLbl="alignAccFollowNode1" presStyleIdx="0" presStyleCnt="4">
        <dgm:presLayoutVars>
          <dgm:bulletEnabled val="1"/>
        </dgm:presLayoutVars>
      </dgm:prSet>
      <dgm:spPr/>
      <dgm:t>
        <a:bodyPr/>
        <a:lstStyle/>
        <a:p>
          <a:endParaRPr lang="uk-UA"/>
        </a:p>
      </dgm:t>
    </dgm:pt>
    <dgm:pt modelId="{8AC37836-8A53-4901-9F08-8BBF42F89331}" type="pres">
      <dgm:prSet presAssocID="{D670B6FE-0311-49A1-969F-5072F0BB403D}" presName="space" presStyleCnt="0"/>
      <dgm:spPr/>
    </dgm:pt>
    <dgm:pt modelId="{12863D31-4A66-42C8-9A7C-3C8AF98B4A1D}" type="pres">
      <dgm:prSet presAssocID="{7EC3786F-A9C5-4909-BF2D-E52E8AA6A259}" presName="composite" presStyleCnt="0"/>
      <dgm:spPr/>
    </dgm:pt>
    <dgm:pt modelId="{1E55E62F-5C09-4FD1-B950-BF2535036C59}" type="pres">
      <dgm:prSet presAssocID="{7EC3786F-A9C5-4909-BF2D-E52E8AA6A259}" presName="parTx" presStyleLbl="alignNode1" presStyleIdx="1" presStyleCnt="4">
        <dgm:presLayoutVars>
          <dgm:chMax val="0"/>
          <dgm:chPref val="0"/>
          <dgm:bulletEnabled val="1"/>
        </dgm:presLayoutVars>
      </dgm:prSet>
      <dgm:spPr/>
      <dgm:t>
        <a:bodyPr/>
        <a:lstStyle/>
        <a:p>
          <a:endParaRPr lang="uk-UA"/>
        </a:p>
      </dgm:t>
    </dgm:pt>
    <dgm:pt modelId="{37B5D7E4-3BD0-4106-AE55-2BE3FEC38213}" type="pres">
      <dgm:prSet presAssocID="{7EC3786F-A9C5-4909-BF2D-E52E8AA6A259}" presName="desTx" presStyleLbl="alignAccFollowNode1" presStyleIdx="1" presStyleCnt="4">
        <dgm:presLayoutVars>
          <dgm:bulletEnabled val="1"/>
        </dgm:presLayoutVars>
      </dgm:prSet>
      <dgm:spPr/>
      <dgm:t>
        <a:bodyPr/>
        <a:lstStyle/>
        <a:p>
          <a:endParaRPr lang="uk-UA"/>
        </a:p>
      </dgm:t>
    </dgm:pt>
    <dgm:pt modelId="{96519B05-C622-4C69-97BA-EED43E119F1C}" type="pres">
      <dgm:prSet presAssocID="{C82CFA1B-EB0D-426C-BC01-ED9C4DFC0444}" presName="space" presStyleCnt="0"/>
      <dgm:spPr/>
    </dgm:pt>
    <dgm:pt modelId="{A4852881-FD6B-4B02-9703-80B1DBBB129C}" type="pres">
      <dgm:prSet presAssocID="{5CA1CD39-8B4C-4A88-A03E-B453ECCD4BBC}" presName="composite" presStyleCnt="0"/>
      <dgm:spPr/>
    </dgm:pt>
    <dgm:pt modelId="{C3770AF2-B78B-44FF-B493-9CB77DAA6F15}" type="pres">
      <dgm:prSet presAssocID="{5CA1CD39-8B4C-4A88-A03E-B453ECCD4BBC}" presName="parTx" presStyleLbl="alignNode1" presStyleIdx="2" presStyleCnt="4">
        <dgm:presLayoutVars>
          <dgm:chMax val="0"/>
          <dgm:chPref val="0"/>
          <dgm:bulletEnabled val="1"/>
        </dgm:presLayoutVars>
      </dgm:prSet>
      <dgm:spPr/>
      <dgm:t>
        <a:bodyPr/>
        <a:lstStyle/>
        <a:p>
          <a:endParaRPr lang="uk-UA"/>
        </a:p>
      </dgm:t>
    </dgm:pt>
    <dgm:pt modelId="{E3BC1B93-1496-4323-B6CC-F3A9063CEB7E}" type="pres">
      <dgm:prSet presAssocID="{5CA1CD39-8B4C-4A88-A03E-B453ECCD4BBC}" presName="desTx" presStyleLbl="alignAccFollowNode1" presStyleIdx="2" presStyleCnt="4">
        <dgm:presLayoutVars>
          <dgm:bulletEnabled val="1"/>
        </dgm:presLayoutVars>
      </dgm:prSet>
      <dgm:spPr/>
      <dgm:t>
        <a:bodyPr/>
        <a:lstStyle/>
        <a:p>
          <a:endParaRPr lang="uk-UA"/>
        </a:p>
      </dgm:t>
    </dgm:pt>
    <dgm:pt modelId="{5798CED7-FC41-48B8-9FBB-177259FE273F}" type="pres">
      <dgm:prSet presAssocID="{E3668C1B-BAC5-40BB-9BAD-DAE56C657333}" presName="space" presStyleCnt="0"/>
      <dgm:spPr/>
    </dgm:pt>
    <dgm:pt modelId="{6318AFE3-665B-4061-B7F4-D413A70F473B}" type="pres">
      <dgm:prSet presAssocID="{2523B753-4D4C-4D1C-B56B-1E9C8C8C2B56}" presName="composite" presStyleCnt="0"/>
      <dgm:spPr/>
    </dgm:pt>
    <dgm:pt modelId="{BF9F17E3-ED7A-476F-8202-198E749D0877}" type="pres">
      <dgm:prSet presAssocID="{2523B753-4D4C-4D1C-B56B-1E9C8C8C2B56}" presName="parTx" presStyleLbl="alignNode1" presStyleIdx="3" presStyleCnt="4">
        <dgm:presLayoutVars>
          <dgm:chMax val="0"/>
          <dgm:chPref val="0"/>
          <dgm:bulletEnabled val="1"/>
        </dgm:presLayoutVars>
      </dgm:prSet>
      <dgm:spPr/>
      <dgm:t>
        <a:bodyPr/>
        <a:lstStyle/>
        <a:p>
          <a:endParaRPr lang="uk-UA"/>
        </a:p>
      </dgm:t>
    </dgm:pt>
    <dgm:pt modelId="{C588048F-87D4-4DEB-826F-457DBF74BA6F}" type="pres">
      <dgm:prSet presAssocID="{2523B753-4D4C-4D1C-B56B-1E9C8C8C2B56}" presName="desTx" presStyleLbl="alignAccFollowNode1" presStyleIdx="3" presStyleCnt="4">
        <dgm:presLayoutVars>
          <dgm:bulletEnabled val="1"/>
        </dgm:presLayoutVars>
      </dgm:prSet>
      <dgm:spPr/>
      <dgm:t>
        <a:bodyPr/>
        <a:lstStyle/>
        <a:p>
          <a:endParaRPr lang="uk-UA"/>
        </a:p>
      </dgm:t>
    </dgm:pt>
  </dgm:ptLst>
  <dgm:cxnLst>
    <dgm:cxn modelId="{EA47F1DF-F6E0-4498-A759-54A1ED2E2A40}" type="presOf" srcId="{43024A6D-F6D0-4C5E-9238-3DD422337BCB}" destId="{E3BC1B93-1496-4323-B6CC-F3A9063CEB7E}" srcOrd="0" destOrd="0" presId="urn:microsoft.com/office/officeart/2005/8/layout/hList1"/>
    <dgm:cxn modelId="{C4029D73-490D-4D5C-9017-39F59B7B50DE}" srcId="{E70C96A8-2CF3-4405-A48A-51F0CBDA4D15}" destId="{2523B753-4D4C-4D1C-B56B-1E9C8C8C2B56}" srcOrd="3" destOrd="0" parTransId="{8F4B98D6-F040-4F14-AF6F-ED8C5A1650A4}" sibTransId="{5770F379-9FD6-4D8F-BFF6-76988877608E}"/>
    <dgm:cxn modelId="{AB5B5390-360C-47A6-B237-557A979163A9}" srcId="{E70C96A8-2CF3-4405-A48A-51F0CBDA4D15}" destId="{09415817-DBF8-4D56-8DE0-CAE6EA0CC5C7}" srcOrd="0" destOrd="0" parTransId="{E895AEBA-C1B7-462F-B803-BEC3CE54769F}" sibTransId="{D670B6FE-0311-49A1-969F-5072F0BB403D}"/>
    <dgm:cxn modelId="{9B7DE2D4-45BE-4D5B-A626-76E567E444F6}" srcId="{5CA1CD39-8B4C-4A88-A03E-B453ECCD4BBC}" destId="{43024A6D-F6D0-4C5E-9238-3DD422337BCB}" srcOrd="0" destOrd="0" parTransId="{E7669F20-FF8D-4B1E-9AF4-3D3AC20A22C0}" sibTransId="{170F2E5E-D087-4B07-A23D-0AB70D860F09}"/>
    <dgm:cxn modelId="{2BB7BCFF-8B42-4B12-BE53-59A2678BF401}" type="presOf" srcId="{2523B753-4D4C-4D1C-B56B-1E9C8C8C2B56}" destId="{BF9F17E3-ED7A-476F-8202-198E749D0877}" srcOrd="0" destOrd="0" presId="urn:microsoft.com/office/officeart/2005/8/layout/hList1"/>
    <dgm:cxn modelId="{0E678E7F-744E-45C5-BABE-75D3E237C1A8}" type="presOf" srcId="{5CA1CD39-8B4C-4A88-A03E-B453ECCD4BBC}" destId="{C3770AF2-B78B-44FF-B493-9CB77DAA6F15}" srcOrd="0" destOrd="0" presId="urn:microsoft.com/office/officeart/2005/8/layout/hList1"/>
    <dgm:cxn modelId="{363C6949-2029-454C-86FC-BB6FD455AFF9}" srcId="{7EC3786F-A9C5-4909-BF2D-E52E8AA6A259}" destId="{BCE64AB0-2210-4EDE-B722-D90B53D6161A}" srcOrd="0" destOrd="0" parTransId="{0447B192-F861-4874-A620-E1F8380AF3FE}" sibTransId="{D9561036-F505-45B4-90BA-D3CC56CE8401}"/>
    <dgm:cxn modelId="{E5A3C24E-B80D-4116-AF36-2DC884E8B827}" srcId="{E70C96A8-2CF3-4405-A48A-51F0CBDA4D15}" destId="{5CA1CD39-8B4C-4A88-A03E-B453ECCD4BBC}" srcOrd="2" destOrd="0" parTransId="{052D4B3E-2321-48F0-B8D3-E770E2DF9212}" sibTransId="{E3668C1B-BAC5-40BB-9BAD-DAE56C657333}"/>
    <dgm:cxn modelId="{061E0048-578B-4023-B25A-CDCF81DB6CCF}" type="presOf" srcId="{7EC3786F-A9C5-4909-BF2D-E52E8AA6A259}" destId="{1E55E62F-5C09-4FD1-B950-BF2535036C59}" srcOrd="0" destOrd="0" presId="urn:microsoft.com/office/officeart/2005/8/layout/hList1"/>
    <dgm:cxn modelId="{7A3B95F3-EFB7-4005-929F-65382EAD2113}" type="presOf" srcId="{BCE64AB0-2210-4EDE-B722-D90B53D6161A}" destId="{37B5D7E4-3BD0-4106-AE55-2BE3FEC38213}" srcOrd="0" destOrd="0" presId="urn:microsoft.com/office/officeart/2005/8/layout/hList1"/>
    <dgm:cxn modelId="{65009C9C-AA16-4D7F-A0E0-FB284B908D18}" srcId="{E70C96A8-2CF3-4405-A48A-51F0CBDA4D15}" destId="{7EC3786F-A9C5-4909-BF2D-E52E8AA6A259}" srcOrd="1" destOrd="0" parTransId="{5C3A407B-38B5-4DED-8B75-94D3E499C47D}" sibTransId="{C82CFA1B-EB0D-426C-BC01-ED9C4DFC0444}"/>
    <dgm:cxn modelId="{F33568CD-D020-4188-8B16-BF1281459EEF}" type="presOf" srcId="{09415817-DBF8-4D56-8DE0-CAE6EA0CC5C7}" destId="{34EBD3F6-05ED-4541-8704-8384259E2E30}" srcOrd="0" destOrd="0" presId="urn:microsoft.com/office/officeart/2005/8/layout/hList1"/>
    <dgm:cxn modelId="{079E1408-1378-4048-90F9-3FEBA29CD9FD}" srcId="{09415817-DBF8-4D56-8DE0-CAE6EA0CC5C7}" destId="{4C6534EA-53B7-42B1-8E4D-AA58AC232890}" srcOrd="0" destOrd="0" parTransId="{66669785-D7B5-47A5-8D3C-081371B6A211}" sibTransId="{3F2B5E50-3788-44CB-959B-44F6FE7EC1C6}"/>
    <dgm:cxn modelId="{E7231B74-F96C-4F89-8628-B8347AF62F2D}" type="presOf" srcId="{86135BFB-9738-47EA-A29D-9DDE80B27C75}" destId="{C588048F-87D4-4DEB-826F-457DBF74BA6F}" srcOrd="0" destOrd="0" presId="urn:microsoft.com/office/officeart/2005/8/layout/hList1"/>
    <dgm:cxn modelId="{8110E353-142D-46B8-A6F3-8B971DFAEC51}" type="presOf" srcId="{E70C96A8-2CF3-4405-A48A-51F0CBDA4D15}" destId="{7A532669-4B50-43FC-90E8-3DC6C8FC8C06}" srcOrd="0" destOrd="0" presId="urn:microsoft.com/office/officeart/2005/8/layout/hList1"/>
    <dgm:cxn modelId="{1226EEA2-56AB-4DF0-8329-8D274FC24C66}" srcId="{2523B753-4D4C-4D1C-B56B-1E9C8C8C2B56}" destId="{86135BFB-9738-47EA-A29D-9DDE80B27C75}" srcOrd="0" destOrd="0" parTransId="{6E8E0EC2-32DA-4D88-9A66-4C0239484353}" sibTransId="{FE520B0B-07BA-42B7-8BF1-CD7D246A9FBB}"/>
    <dgm:cxn modelId="{1DE6944D-EC4A-4480-BEBC-EB75D2A47F0C}" type="presOf" srcId="{4C6534EA-53B7-42B1-8E4D-AA58AC232890}" destId="{5D19DB9A-30CC-40EA-9055-D521328B51F9}" srcOrd="0" destOrd="0" presId="urn:microsoft.com/office/officeart/2005/8/layout/hList1"/>
    <dgm:cxn modelId="{18499F54-E5DB-4C17-ACE6-3D9AAE85994D}" type="presParOf" srcId="{7A532669-4B50-43FC-90E8-3DC6C8FC8C06}" destId="{6DB8746F-FDD2-4414-A56B-0122371B0A4E}" srcOrd="0" destOrd="0" presId="urn:microsoft.com/office/officeart/2005/8/layout/hList1"/>
    <dgm:cxn modelId="{BF34C5E4-9766-4AA4-AB63-91D448D474E7}" type="presParOf" srcId="{6DB8746F-FDD2-4414-A56B-0122371B0A4E}" destId="{34EBD3F6-05ED-4541-8704-8384259E2E30}" srcOrd="0" destOrd="0" presId="urn:microsoft.com/office/officeart/2005/8/layout/hList1"/>
    <dgm:cxn modelId="{6C7C07FA-E87B-4E0A-9BBB-EF0266E29713}" type="presParOf" srcId="{6DB8746F-FDD2-4414-A56B-0122371B0A4E}" destId="{5D19DB9A-30CC-40EA-9055-D521328B51F9}" srcOrd="1" destOrd="0" presId="urn:microsoft.com/office/officeart/2005/8/layout/hList1"/>
    <dgm:cxn modelId="{03CECB7D-FE07-4131-94E0-64AF8EAEBA0C}" type="presParOf" srcId="{7A532669-4B50-43FC-90E8-3DC6C8FC8C06}" destId="{8AC37836-8A53-4901-9F08-8BBF42F89331}" srcOrd="1" destOrd="0" presId="urn:microsoft.com/office/officeart/2005/8/layout/hList1"/>
    <dgm:cxn modelId="{24507B4E-9931-47AF-9B4F-2F5D480727A1}" type="presParOf" srcId="{7A532669-4B50-43FC-90E8-3DC6C8FC8C06}" destId="{12863D31-4A66-42C8-9A7C-3C8AF98B4A1D}" srcOrd="2" destOrd="0" presId="urn:microsoft.com/office/officeart/2005/8/layout/hList1"/>
    <dgm:cxn modelId="{EF352BD8-C9F5-4D7B-877A-A7B55F24662F}" type="presParOf" srcId="{12863D31-4A66-42C8-9A7C-3C8AF98B4A1D}" destId="{1E55E62F-5C09-4FD1-B950-BF2535036C59}" srcOrd="0" destOrd="0" presId="urn:microsoft.com/office/officeart/2005/8/layout/hList1"/>
    <dgm:cxn modelId="{28E40668-3884-4889-A9C1-B5BB20E68B2A}" type="presParOf" srcId="{12863D31-4A66-42C8-9A7C-3C8AF98B4A1D}" destId="{37B5D7E4-3BD0-4106-AE55-2BE3FEC38213}" srcOrd="1" destOrd="0" presId="urn:microsoft.com/office/officeart/2005/8/layout/hList1"/>
    <dgm:cxn modelId="{B55D7BDD-E13A-4427-A5A9-22BE39B57CF2}" type="presParOf" srcId="{7A532669-4B50-43FC-90E8-3DC6C8FC8C06}" destId="{96519B05-C622-4C69-97BA-EED43E119F1C}" srcOrd="3" destOrd="0" presId="urn:microsoft.com/office/officeart/2005/8/layout/hList1"/>
    <dgm:cxn modelId="{FFA1BFC5-D263-418C-9F52-5A86173061FE}" type="presParOf" srcId="{7A532669-4B50-43FC-90E8-3DC6C8FC8C06}" destId="{A4852881-FD6B-4B02-9703-80B1DBBB129C}" srcOrd="4" destOrd="0" presId="urn:microsoft.com/office/officeart/2005/8/layout/hList1"/>
    <dgm:cxn modelId="{05B30303-D765-4D13-8811-0FF472EDE1BB}" type="presParOf" srcId="{A4852881-FD6B-4B02-9703-80B1DBBB129C}" destId="{C3770AF2-B78B-44FF-B493-9CB77DAA6F15}" srcOrd="0" destOrd="0" presId="urn:microsoft.com/office/officeart/2005/8/layout/hList1"/>
    <dgm:cxn modelId="{1E75A248-0768-4420-B13B-CDC9860AE16C}" type="presParOf" srcId="{A4852881-FD6B-4B02-9703-80B1DBBB129C}" destId="{E3BC1B93-1496-4323-B6CC-F3A9063CEB7E}" srcOrd="1" destOrd="0" presId="urn:microsoft.com/office/officeart/2005/8/layout/hList1"/>
    <dgm:cxn modelId="{EDB54BBE-7A6B-4E82-8706-0BB7878E5208}" type="presParOf" srcId="{7A532669-4B50-43FC-90E8-3DC6C8FC8C06}" destId="{5798CED7-FC41-48B8-9FBB-177259FE273F}" srcOrd="5" destOrd="0" presId="urn:microsoft.com/office/officeart/2005/8/layout/hList1"/>
    <dgm:cxn modelId="{B357D1EF-DEC7-4503-A942-3D7619AFB33E}" type="presParOf" srcId="{7A532669-4B50-43FC-90E8-3DC6C8FC8C06}" destId="{6318AFE3-665B-4061-B7F4-D413A70F473B}" srcOrd="6" destOrd="0" presId="urn:microsoft.com/office/officeart/2005/8/layout/hList1"/>
    <dgm:cxn modelId="{C9E9BF51-8ED4-4851-9459-4664686C0FE9}" type="presParOf" srcId="{6318AFE3-665B-4061-B7F4-D413A70F473B}" destId="{BF9F17E3-ED7A-476F-8202-198E749D0877}" srcOrd="0" destOrd="0" presId="urn:microsoft.com/office/officeart/2005/8/layout/hList1"/>
    <dgm:cxn modelId="{AD731D49-B0DA-4DBE-9C13-7521250EF195}" type="presParOf" srcId="{6318AFE3-665B-4061-B7F4-D413A70F473B}" destId="{C588048F-87D4-4DEB-826F-457DBF74BA6F}"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3E3E2D-FD19-4012-8DA8-D13BD7F9D669}" type="doc">
      <dgm:prSet loTypeId="urn:microsoft.com/office/officeart/2005/8/layout/hierarchy2" loCatId="hierarchy" qsTypeId="urn:microsoft.com/office/officeart/2005/8/quickstyle/3d3" qsCatId="3D" csTypeId="urn:microsoft.com/office/officeart/2005/8/colors/colorful5" csCatId="colorful" phldr="1"/>
      <dgm:spPr/>
      <dgm:t>
        <a:bodyPr/>
        <a:lstStyle/>
        <a:p>
          <a:endParaRPr lang="uk-UA"/>
        </a:p>
      </dgm:t>
    </dgm:pt>
    <dgm:pt modelId="{A1217AE5-29C8-46ED-BEA8-E59857D54053}">
      <dgm:prSet phldrT="[Текст]"/>
      <dgm:spPr/>
      <dgm:t>
        <a:bodyPr/>
        <a:lstStyle/>
        <a:p>
          <a:r>
            <a:rPr lang="uk-UA" b="1" i="0" dirty="0" smtClean="0">
              <a:solidFill>
                <a:schemeClr val="tx1"/>
              </a:solidFill>
              <a:latin typeface="Times New Roman" panose="02020603050405020304" pitchFamily="18" charset="0"/>
              <a:cs typeface="Times New Roman" panose="02020603050405020304" pitchFamily="18" charset="0"/>
            </a:rPr>
            <a:t>Історія України, математика, біологія, географія, фізика, хімія</a:t>
          </a:r>
          <a:endParaRPr lang="uk-UA" b="1" i="0" dirty="0">
            <a:solidFill>
              <a:schemeClr val="tx1"/>
            </a:solidFill>
            <a:latin typeface="Times New Roman" panose="02020603050405020304" pitchFamily="18" charset="0"/>
            <a:cs typeface="Times New Roman" panose="02020603050405020304" pitchFamily="18" charset="0"/>
          </a:endParaRPr>
        </a:p>
      </dgm:t>
    </dgm:pt>
    <dgm:pt modelId="{E2E1519C-56F9-4B18-80F8-1077AC69959C}" type="parTrans" cxnId="{4395C878-9467-4A0B-8158-1E0F1F8B5AA1}">
      <dgm:prSet/>
      <dgm:spPr/>
      <dgm:t>
        <a:bodyPr/>
        <a:lstStyle/>
        <a:p>
          <a:endParaRPr lang="uk-UA"/>
        </a:p>
      </dgm:t>
    </dgm:pt>
    <dgm:pt modelId="{54D9AA09-A185-4797-9B9B-A54109D045B0}" type="sibTrans" cxnId="{4395C878-9467-4A0B-8158-1E0F1F8B5AA1}">
      <dgm:prSet/>
      <dgm:spPr/>
      <dgm:t>
        <a:bodyPr/>
        <a:lstStyle/>
        <a:p>
          <a:endParaRPr lang="uk-UA"/>
        </a:p>
      </dgm:t>
    </dgm:pt>
    <dgm:pt modelId="{C4E4C247-4D3E-4BD6-9B29-EF074B65B666}">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кримськотатарська</a:t>
          </a:r>
          <a:endParaRPr lang="uk-UA" b="1" dirty="0">
            <a:solidFill>
              <a:schemeClr val="tx1"/>
            </a:solidFill>
            <a:latin typeface="Times New Roman" panose="02020603050405020304" pitchFamily="18" charset="0"/>
            <a:cs typeface="Times New Roman" panose="02020603050405020304" pitchFamily="18" charset="0"/>
          </a:endParaRPr>
        </a:p>
      </dgm:t>
    </dgm:pt>
    <dgm:pt modelId="{3D864596-AC6B-4AEE-AC87-E144D78A8945}" type="parTrans" cxnId="{4B138373-D5EE-408C-ADF7-191154E74BD7}">
      <dgm:prSet/>
      <dgm:spPr/>
      <dgm:t>
        <a:bodyPr/>
        <a:lstStyle/>
        <a:p>
          <a:endParaRPr lang="uk-UA"/>
        </a:p>
      </dgm:t>
    </dgm:pt>
    <dgm:pt modelId="{85D66203-8369-49E0-9637-734AEEE1CC5F}" type="sibTrans" cxnId="{4B138373-D5EE-408C-ADF7-191154E74BD7}">
      <dgm:prSet/>
      <dgm:spPr/>
      <dgm:t>
        <a:bodyPr/>
        <a:lstStyle/>
        <a:p>
          <a:endParaRPr lang="uk-UA"/>
        </a:p>
      </dgm:t>
    </dgm:pt>
    <dgm:pt modelId="{B0EB08EF-480B-4E3A-A8F4-721F9867CAB8}">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молдовська</a:t>
          </a:r>
          <a:endParaRPr lang="uk-UA" b="1" dirty="0">
            <a:solidFill>
              <a:schemeClr val="tx1"/>
            </a:solidFill>
            <a:latin typeface="Times New Roman" panose="02020603050405020304" pitchFamily="18" charset="0"/>
            <a:cs typeface="Times New Roman" panose="02020603050405020304" pitchFamily="18" charset="0"/>
          </a:endParaRPr>
        </a:p>
      </dgm:t>
    </dgm:pt>
    <dgm:pt modelId="{21ED5A62-F0E7-4BA7-BA06-0BA7960E6E25}" type="parTrans" cxnId="{6715B984-5C8A-48AC-9951-F30B366AB23A}">
      <dgm:prSet/>
      <dgm:spPr/>
      <dgm:t>
        <a:bodyPr/>
        <a:lstStyle/>
        <a:p>
          <a:endParaRPr lang="uk-UA"/>
        </a:p>
      </dgm:t>
    </dgm:pt>
    <dgm:pt modelId="{78EDCA56-42D7-4D43-B2AE-B6344DD8D14D}" type="sibTrans" cxnId="{6715B984-5C8A-48AC-9951-F30B366AB23A}">
      <dgm:prSet/>
      <dgm:spPr/>
      <dgm:t>
        <a:bodyPr/>
        <a:lstStyle/>
        <a:p>
          <a:endParaRPr lang="uk-UA"/>
        </a:p>
      </dgm:t>
    </dgm:pt>
    <dgm:pt modelId="{D6259D45-FEED-4736-8DEE-247FDAD2B263}">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польська</a:t>
          </a:r>
          <a:endParaRPr lang="uk-UA" b="1" dirty="0">
            <a:solidFill>
              <a:schemeClr val="tx1"/>
            </a:solidFill>
            <a:latin typeface="Times New Roman" panose="02020603050405020304" pitchFamily="18" charset="0"/>
            <a:cs typeface="Times New Roman" panose="02020603050405020304" pitchFamily="18" charset="0"/>
          </a:endParaRPr>
        </a:p>
      </dgm:t>
    </dgm:pt>
    <dgm:pt modelId="{B9074F56-03FE-47E4-B371-7C4415DA6E17}" type="parTrans" cxnId="{6AB493A8-EEB2-42D0-8ABB-94C88EF914A2}">
      <dgm:prSet/>
      <dgm:spPr/>
      <dgm:t>
        <a:bodyPr/>
        <a:lstStyle/>
        <a:p>
          <a:endParaRPr lang="uk-UA"/>
        </a:p>
      </dgm:t>
    </dgm:pt>
    <dgm:pt modelId="{D518503D-103A-4663-8DB2-5C970810166E}" type="sibTrans" cxnId="{6AB493A8-EEB2-42D0-8ABB-94C88EF914A2}">
      <dgm:prSet/>
      <dgm:spPr/>
      <dgm:t>
        <a:bodyPr/>
        <a:lstStyle/>
        <a:p>
          <a:endParaRPr lang="uk-UA"/>
        </a:p>
      </dgm:t>
    </dgm:pt>
    <dgm:pt modelId="{D0F3D203-5051-45EF-8CD5-844C7E0FBBC5}">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російська</a:t>
          </a:r>
          <a:endParaRPr lang="uk-UA" b="1" dirty="0">
            <a:solidFill>
              <a:schemeClr val="tx1"/>
            </a:solidFill>
            <a:latin typeface="Times New Roman" panose="02020603050405020304" pitchFamily="18" charset="0"/>
            <a:cs typeface="Times New Roman" panose="02020603050405020304" pitchFamily="18" charset="0"/>
          </a:endParaRPr>
        </a:p>
      </dgm:t>
    </dgm:pt>
    <dgm:pt modelId="{D74C904F-1165-4417-9213-7A0B3F19608A}" type="parTrans" cxnId="{107AF115-54AB-4840-A95C-E14F0F3884D3}">
      <dgm:prSet/>
      <dgm:spPr/>
      <dgm:t>
        <a:bodyPr/>
        <a:lstStyle/>
        <a:p>
          <a:endParaRPr lang="uk-UA"/>
        </a:p>
      </dgm:t>
    </dgm:pt>
    <dgm:pt modelId="{3AFCD502-1968-41BF-8BF9-4624FD702ACC}" type="sibTrans" cxnId="{107AF115-54AB-4840-A95C-E14F0F3884D3}">
      <dgm:prSet/>
      <dgm:spPr/>
      <dgm:t>
        <a:bodyPr/>
        <a:lstStyle/>
        <a:p>
          <a:endParaRPr lang="uk-UA"/>
        </a:p>
      </dgm:t>
    </dgm:pt>
    <dgm:pt modelId="{C30C355C-7C2D-46C3-A68A-EB75D21220E1}">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румунська</a:t>
          </a:r>
          <a:endParaRPr lang="uk-UA" b="1" dirty="0">
            <a:solidFill>
              <a:schemeClr val="tx1"/>
            </a:solidFill>
            <a:latin typeface="Times New Roman" panose="02020603050405020304" pitchFamily="18" charset="0"/>
            <a:cs typeface="Times New Roman" panose="02020603050405020304" pitchFamily="18" charset="0"/>
          </a:endParaRPr>
        </a:p>
      </dgm:t>
    </dgm:pt>
    <dgm:pt modelId="{CD1F5510-5A79-4E83-9FE6-E8AA31DFDB89}" type="parTrans" cxnId="{C25CF31A-0914-4FBC-8DF3-F434D768ED24}">
      <dgm:prSet/>
      <dgm:spPr/>
      <dgm:t>
        <a:bodyPr/>
        <a:lstStyle/>
        <a:p>
          <a:endParaRPr lang="uk-UA"/>
        </a:p>
      </dgm:t>
    </dgm:pt>
    <dgm:pt modelId="{10BD8066-8ED5-494B-954F-66FA8CB8ABBB}" type="sibTrans" cxnId="{C25CF31A-0914-4FBC-8DF3-F434D768ED24}">
      <dgm:prSet/>
      <dgm:spPr/>
      <dgm:t>
        <a:bodyPr/>
        <a:lstStyle/>
        <a:p>
          <a:endParaRPr lang="uk-UA"/>
        </a:p>
      </dgm:t>
    </dgm:pt>
    <dgm:pt modelId="{119B61B8-A7D7-4D36-A2DD-F1BDAF2B7F93}">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угорська</a:t>
          </a:r>
          <a:endParaRPr lang="uk-UA" b="1" dirty="0">
            <a:solidFill>
              <a:schemeClr val="tx1"/>
            </a:solidFill>
            <a:latin typeface="Times New Roman" panose="02020603050405020304" pitchFamily="18" charset="0"/>
            <a:cs typeface="Times New Roman" panose="02020603050405020304" pitchFamily="18" charset="0"/>
          </a:endParaRPr>
        </a:p>
      </dgm:t>
    </dgm:pt>
    <dgm:pt modelId="{1970211A-18A1-4E06-AB71-F88B9C732542}" type="parTrans" cxnId="{3AC7B56D-27C1-44D8-8999-F0AEA5F7789E}">
      <dgm:prSet/>
      <dgm:spPr/>
      <dgm:t>
        <a:bodyPr/>
        <a:lstStyle/>
        <a:p>
          <a:endParaRPr lang="uk-UA"/>
        </a:p>
      </dgm:t>
    </dgm:pt>
    <dgm:pt modelId="{1AFD4A47-6537-4504-A0E4-D53062EE515F}" type="sibTrans" cxnId="{3AC7B56D-27C1-44D8-8999-F0AEA5F7789E}">
      <dgm:prSet/>
      <dgm:spPr/>
      <dgm:t>
        <a:bodyPr/>
        <a:lstStyle/>
        <a:p>
          <a:endParaRPr lang="uk-UA"/>
        </a:p>
      </dgm:t>
    </dgm:pt>
    <dgm:pt modelId="{15B865D2-54CC-4439-8AB8-4DCE5D516082}" type="pres">
      <dgm:prSet presAssocID="{D13E3E2D-FD19-4012-8DA8-D13BD7F9D669}" presName="diagram" presStyleCnt="0">
        <dgm:presLayoutVars>
          <dgm:chPref val="1"/>
          <dgm:dir/>
          <dgm:animOne val="branch"/>
          <dgm:animLvl val="lvl"/>
          <dgm:resizeHandles val="exact"/>
        </dgm:presLayoutVars>
      </dgm:prSet>
      <dgm:spPr/>
      <dgm:t>
        <a:bodyPr/>
        <a:lstStyle/>
        <a:p>
          <a:endParaRPr lang="uk-UA"/>
        </a:p>
      </dgm:t>
    </dgm:pt>
    <dgm:pt modelId="{09ABC8E9-C00C-489D-8EF5-82717A1B3D40}" type="pres">
      <dgm:prSet presAssocID="{A1217AE5-29C8-46ED-BEA8-E59857D54053}" presName="root1" presStyleCnt="0"/>
      <dgm:spPr/>
      <dgm:t>
        <a:bodyPr/>
        <a:lstStyle/>
        <a:p>
          <a:endParaRPr lang="uk-UA"/>
        </a:p>
      </dgm:t>
    </dgm:pt>
    <dgm:pt modelId="{B358D4CA-7E38-45EA-BDA0-B303681C8F2B}" type="pres">
      <dgm:prSet presAssocID="{A1217AE5-29C8-46ED-BEA8-E59857D54053}" presName="LevelOneTextNode" presStyleLbl="node0" presStyleIdx="0" presStyleCnt="1" custScaleX="259799" custScaleY="270017" custLinFactX="-78675" custLinFactNeighborX="-100000" custLinFactNeighborY="1176">
        <dgm:presLayoutVars>
          <dgm:chPref val="3"/>
        </dgm:presLayoutVars>
      </dgm:prSet>
      <dgm:spPr/>
      <dgm:t>
        <a:bodyPr/>
        <a:lstStyle/>
        <a:p>
          <a:endParaRPr lang="uk-UA"/>
        </a:p>
      </dgm:t>
    </dgm:pt>
    <dgm:pt modelId="{E41039B0-1C15-46F2-8B9A-038B0AC45651}" type="pres">
      <dgm:prSet presAssocID="{A1217AE5-29C8-46ED-BEA8-E59857D54053}" presName="level2hierChild" presStyleCnt="0"/>
      <dgm:spPr/>
      <dgm:t>
        <a:bodyPr/>
        <a:lstStyle/>
        <a:p>
          <a:endParaRPr lang="uk-UA"/>
        </a:p>
      </dgm:t>
    </dgm:pt>
    <dgm:pt modelId="{017CDEE2-B6DE-41DA-A983-92F810FEE0A7}" type="pres">
      <dgm:prSet presAssocID="{3D864596-AC6B-4AEE-AC87-E144D78A8945}" presName="conn2-1" presStyleLbl="parChTrans1D2" presStyleIdx="0" presStyleCnt="6"/>
      <dgm:spPr/>
      <dgm:t>
        <a:bodyPr/>
        <a:lstStyle/>
        <a:p>
          <a:endParaRPr lang="uk-UA"/>
        </a:p>
      </dgm:t>
    </dgm:pt>
    <dgm:pt modelId="{ED84459B-BAA3-4D9A-BA51-DAE08A334CC4}" type="pres">
      <dgm:prSet presAssocID="{3D864596-AC6B-4AEE-AC87-E144D78A8945}" presName="connTx" presStyleLbl="parChTrans1D2" presStyleIdx="0" presStyleCnt="6"/>
      <dgm:spPr/>
      <dgm:t>
        <a:bodyPr/>
        <a:lstStyle/>
        <a:p>
          <a:endParaRPr lang="uk-UA"/>
        </a:p>
      </dgm:t>
    </dgm:pt>
    <dgm:pt modelId="{3108B135-8C7C-4C84-A13F-CA81BBA4187E}" type="pres">
      <dgm:prSet presAssocID="{C4E4C247-4D3E-4BD6-9B29-EF074B65B666}" presName="root2" presStyleCnt="0"/>
      <dgm:spPr/>
      <dgm:t>
        <a:bodyPr/>
        <a:lstStyle/>
        <a:p>
          <a:endParaRPr lang="uk-UA"/>
        </a:p>
      </dgm:t>
    </dgm:pt>
    <dgm:pt modelId="{174E4263-6282-4870-91F6-9C92C243E509}" type="pres">
      <dgm:prSet presAssocID="{C4E4C247-4D3E-4BD6-9B29-EF074B65B666}" presName="LevelTwoTextNode" presStyleLbl="node2" presStyleIdx="0" presStyleCnt="6" custScaleX="200889" custScaleY="93148">
        <dgm:presLayoutVars>
          <dgm:chPref val="3"/>
        </dgm:presLayoutVars>
      </dgm:prSet>
      <dgm:spPr/>
      <dgm:t>
        <a:bodyPr/>
        <a:lstStyle/>
        <a:p>
          <a:endParaRPr lang="uk-UA"/>
        </a:p>
      </dgm:t>
    </dgm:pt>
    <dgm:pt modelId="{30347874-3EAC-4FCA-A5F0-E1EE6CC06035}" type="pres">
      <dgm:prSet presAssocID="{C4E4C247-4D3E-4BD6-9B29-EF074B65B666}" presName="level3hierChild" presStyleCnt="0"/>
      <dgm:spPr/>
      <dgm:t>
        <a:bodyPr/>
        <a:lstStyle/>
        <a:p>
          <a:endParaRPr lang="uk-UA"/>
        </a:p>
      </dgm:t>
    </dgm:pt>
    <dgm:pt modelId="{E720F3B2-3D83-455B-A88D-8E7686A2817E}" type="pres">
      <dgm:prSet presAssocID="{21ED5A62-F0E7-4BA7-BA06-0BA7960E6E25}" presName="conn2-1" presStyleLbl="parChTrans1D2" presStyleIdx="1" presStyleCnt="6"/>
      <dgm:spPr/>
      <dgm:t>
        <a:bodyPr/>
        <a:lstStyle/>
        <a:p>
          <a:endParaRPr lang="uk-UA"/>
        </a:p>
      </dgm:t>
    </dgm:pt>
    <dgm:pt modelId="{1BF13BD3-253B-4DA9-8D1A-2403C42EAC8B}" type="pres">
      <dgm:prSet presAssocID="{21ED5A62-F0E7-4BA7-BA06-0BA7960E6E25}" presName="connTx" presStyleLbl="parChTrans1D2" presStyleIdx="1" presStyleCnt="6"/>
      <dgm:spPr/>
      <dgm:t>
        <a:bodyPr/>
        <a:lstStyle/>
        <a:p>
          <a:endParaRPr lang="uk-UA"/>
        </a:p>
      </dgm:t>
    </dgm:pt>
    <dgm:pt modelId="{76A68701-416E-4101-B5E3-1F63E7B30EFD}" type="pres">
      <dgm:prSet presAssocID="{B0EB08EF-480B-4E3A-A8F4-721F9867CAB8}" presName="root2" presStyleCnt="0"/>
      <dgm:spPr/>
      <dgm:t>
        <a:bodyPr/>
        <a:lstStyle/>
        <a:p>
          <a:endParaRPr lang="uk-UA"/>
        </a:p>
      </dgm:t>
    </dgm:pt>
    <dgm:pt modelId="{2A31DA86-88FE-422A-B597-59454F9AFB4B}" type="pres">
      <dgm:prSet presAssocID="{B0EB08EF-480B-4E3A-A8F4-721F9867CAB8}" presName="LevelTwoTextNode" presStyleLbl="node2" presStyleIdx="1" presStyleCnt="6" custScaleX="200889" custScaleY="93148">
        <dgm:presLayoutVars>
          <dgm:chPref val="3"/>
        </dgm:presLayoutVars>
      </dgm:prSet>
      <dgm:spPr/>
      <dgm:t>
        <a:bodyPr/>
        <a:lstStyle/>
        <a:p>
          <a:endParaRPr lang="uk-UA"/>
        </a:p>
      </dgm:t>
    </dgm:pt>
    <dgm:pt modelId="{DA9B06A7-0117-41C3-9BEA-336DCD0F08DB}" type="pres">
      <dgm:prSet presAssocID="{B0EB08EF-480B-4E3A-A8F4-721F9867CAB8}" presName="level3hierChild" presStyleCnt="0"/>
      <dgm:spPr/>
      <dgm:t>
        <a:bodyPr/>
        <a:lstStyle/>
        <a:p>
          <a:endParaRPr lang="uk-UA"/>
        </a:p>
      </dgm:t>
    </dgm:pt>
    <dgm:pt modelId="{3A9599E7-3E9D-4992-8795-B4D5694BBA17}" type="pres">
      <dgm:prSet presAssocID="{B9074F56-03FE-47E4-B371-7C4415DA6E17}" presName="conn2-1" presStyleLbl="parChTrans1D2" presStyleIdx="2" presStyleCnt="6"/>
      <dgm:spPr/>
      <dgm:t>
        <a:bodyPr/>
        <a:lstStyle/>
        <a:p>
          <a:endParaRPr lang="uk-UA"/>
        </a:p>
      </dgm:t>
    </dgm:pt>
    <dgm:pt modelId="{84B1C067-062D-4AAC-97B5-813157459030}" type="pres">
      <dgm:prSet presAssocID="{B9074F56-03FE-47E4-B371-7C4415DA6E17}" presName="connTx" presStyleLbl="parChTrans1D2" presStyleIdx="2" presStyleCnt="6"/>
      <dgm:spPr/>
      <dgm:t>
        <a:bodyPr/>
        <a:lstStyle/>
        <a:p>
          <a:endParaRPr lang="uk-UA"/>
        </a:p>
      </dgm:t>
    </dgm:pt>
    <dgm:pt modelId="{8B6ABFDC-62DE-4059-8B2B-5409B1114BF8}" type="pres">
      <dgm:prSet presAssocID="{D6259D45-FEED-4736-8DEE-247FDAD2B263}" presName="root2" presStyleCnt="0"/>
      <dgm:spPr/>
      <dgm:t>
        <a:bodyPr/>
        <a:lstStyle/>
        <a:p>
          <a:endParaRPr lang="uk-UA"/>
        </a:p>
      </dgm:t>
    </dgm:pt>
    <dgm:pt modelId="{09E4C075-0D20-4B8F-92EF-0337FE859D89}" type="pres">
      <dgm:prSet presAssocID="{D6259D45-FEED-4736-8DEE-247FDAD2B263}" presName="LevelTwoTextNode" presStyleLbl="node2" presStyleIdx="2" presStyleCnt="6" custScaleX="200889" custScaleY="93148">
        <dgm:presLayoutVars>
          <dgm:chPref val="3"/>
        </dgm:presLayoutVars>
      </dgm:prSet>
      <dgm:spPr/>
      <dgm:t>
        <a:bodyPr/>
        <a:lstStyle/>
        <a:p>
          <a:endParaRPr lang="uk-UA"/>
        </a:p>
      </dgm:t>
    </dgm:pt>
    <dgm:pt modelId="{28FA7A64-6D6C-433C-896D-60DFB55A1763}" type="pres">
      <dgm:prSet presAssocID="{D6259D45-FEED-4736-8DEE-247FDAD2B263}" presName="level3hierChild" presStyleCnt="0"/>
      <dgm:spPr/>
      <dgm:t>
        <a:bodyPr/>
        <a:lstStyle/>
        <a:p>
          <a:endParaRPr lang="uk-UA"/>
        </a:p>
      </dgm:t>
    </dgm:pt>
    <dgm:pt modelId="{4BF02260-F2CE-4A8F-BD13-F5245864DF96}" type="pres">
      <dgm:prSet presAssocID="{D74C904F-1165-4417-9213-7A0B3F19608A}" presName="conn2-1" presStyleLbl="parChTrans1D2" presStyleIdx="3" presStyleCnt="6"/>
      <dgm:spPr/>
      <dgm:t>
        <a:bodyPr/>
        <a:lstStyle/>
        <a:p>
          <a:endParaRPr lang="uk-UA"/>
        </a:p>
      </dgm:t>
    </dgm:pt>
    <dgm:pt modelId="{A68C3F6B-E9CF-41C9-80C5-3A896F22B02C}" type="pres">
      <dgm:prSet presAssocID="{D74C904F-1165-4417-9213-7A0B3F19608A}" presName="connTx" presStyleLbl="parChTrans1D2" presStyleIdx="3" presStyleCnt="6"/>
      <dgm:spPr/>
      <dgm:t>
        <a:bodyPr/>
        <a:lstStyle/>
        <a:p>
          <a:endParaRPr lang="uk-UA"/>
        </a:p>
      </dgm:t>
    </dgm:pt>
    <dgm:pt modelId="{29F1338C-DF00-40FB-AD44-2FBE69225D85}" type="pres">
      <dgm:prSet presAssocID="{D0F3D203-5051-45EF-8CD5-844C7E0FBBC5}" presName="root2" presStyleCnt="0"/>
      <dgm:spPr/>
      <dgm:t>
        <a:bodyPr/>
        <a:lstStyle/>
        <a:p>
          <a:endParaRPr lang="uk-UA"/>
        </a:p>
      </dgm:t>
    </dgm:pt>
    <dgm:pt modelId="{70B83866-264D-450B-952A-141913B1A1F1}" type="pres">
      <dgm:prSet presAssocID="{D0F3D203-5051-45EF-8CD5-844C7E0FBBC5}" presName="LevelTwoTextNode" presStyleLbl="node2" presStyleIdx="3" presStyleCnt="6" custScaleX="200889" custScaleY="93148">
        <dgm:presLayoutVars>
          <dgm:chPref val="3"/>
        </dgm:presLayoutVars>
      </dgm:prSet>
      <dgm:spPr/>
      <dgm:t>
        <a:bodyPr/>
        <a:lstStyle/>
        <a:p>
          <a:endParaRPr lang="uk-UA"/>
        </a:p>
      </dgm:t>
    </dgm:pt>
    <dgm:pt modelId="{3B15598A-0075-4A30-9B39-306DD8F266D0}" type="pres">
      <dgm:prSet presAssocID="{D0F3D203-5051-45EF-8CD5-844C7E0FBBC5}" presName="level3hierChild" presStyleCnt="0"/>
      <dgm:spPr/>
      <dgm:t>
        <a:bodyPr/>
        <a:lstStyle/>
        <a:p>
          <a:endParaRPr lang="uk-UA"/>
        </a:p>
      </dgm:t>
    </dgm:pt>
    <dgm:pt modelId="{2BB77EC9-6462-499D-9C25-B295B3844AA1}" type="pres">
      <dgm:prSet presAssocID="{CD1F5510-5A79-4E83-9FE6-E8AA31DFDB89}" presName="conn2-1" presStyleLbl="parChTrans1D2" presStyleIdx="4" presStyleCnt="6"/>
      <dgm:spPr/>
      <dgm:t>
        <a:bodyPr/>
        <a:lstStyle/>
        <a:p>
          <a:endParaRPr lang="uk-UA"/>
        </a:p>
      </dgm:t>
    </dgm:pt>
    <dgm:pt modelId="{0CDAF624-3EE3-4E03-9987-AA11A8F4B3BA}" type="pres">
      <dgm:prSet presAssocID="{CD1F5510-5A79-4E83-9FE6-E8AA31DFDB89}" presName="connTx" presStyleLbl="parChTrans1D2" presStyleIdx="4" presStyleCnt="6"/>
      <dgm:spPr/>
      <dgm:t>
        <a:bodyPr/>
        <a:lstStyle/>
        <a:p>
          <a:endParaRPr lang="uk-UA"/>
        </a:p>
      </dgm:t>
    </dgm:pt>
    <dgm:pt modelId="{3E770E1B-1780-46A4-B6B3-4A3426FBC428}" type="pres">
      <dgm:prSet presAssocID="{C30C355C-7C2D-46C3-A68A-EB75D21220E1}" presName="root2" presStyleCnt="0"/>
      <dgm:spPr/>
      <dgm:t>
        <a:bodyPr/>
        <a:lstStyle/>
        <a:p>
          <a:endParaRPr lang="uk-UA"/>
        </a:p>
      </dgm:t>
    </dgm:pt>
    <dgm:pt modelId="{897E78C0-D746-43C0-A4AC-BBBDC0C766D3}" type="pres">
      <dgm:prSet presAssocID="{C30C355C-7C2D-46C3-A68A-EB75D21220E1}" presName="LevelTwoTextNode" presStyleLbl="node2" presStyleIdx="4" presStyleCnt="6" custScaleX="200889" custScaleY="93148">
        <dgm:presLayoutVars>
          <dgm:chPref val="3"/>
        </dgm:presLayoutVars>
      </dgm:prSet>
      <dgm:spPr/>
      <dgm:t>
        <a:bodyPr/>
        <a:lstStyle/>
        <a:p>
          <a:endParaRPr lang="uk-UA"/>
        </a:p>
      </dgm:t>
    </dgm:pt>
    <dgm:pt modelId="{68367043-7482-485B-A5DD-7B37DEF22DAE}" type="pres">
      <dgm:prSet presAssocID="{C30C355C-7C2D-46C3-A68A-EB75D21220E1}" presName="level3hierChild" presStyleCnt="0"/>
      <dgm:spPr/>
      <dgm:t>
        <a:bodyPr/>
        <a:lstStyle/>
        <a:p>
          <a:endParaRPr lang="uk-UA"/>
        </a:p>
      </dgm:t>
    </dgm:pt>
    <dgm:pt modelId="{4A56983A-E25E-40E9-AF16-8E9965761B1D}" type="pres">
      <dgm:prSet presAssocID="{1970211A-18A1-4E06-AB71-F88B9C732542}" presName="conn2-1" presStyleLbl="parChTrans1D2" presStyleIdx="5" presStyleCnt="6"/>
      <dgm:spPr/>
      <dgm:t>
        <a:bodyPr/>
        <a:lstStyle/>
        <a:p>
          <a:endParaRPr lang="uk-UA"/>
        </a:p>
      </dgm:t>
    </dgm:pt>
    <dgm:pt modelId="{976878A7-4BCD-4FFB-9E7B-329562E2EC4D}" type="pres">
      <dgm:prSet presAssocID="{1970211A-18A1-4E06-AB71-F88B9C732542}" presName="connTx" presStyleLbl="parChTrans1D2" presStyleIdx="5" presStyleCnt="6"/>
      <dgm:spPr/>
      <dgm:t>
        <a:bodyPr/>
        <a:lstStyle/>
        <a:p>
          <a:endParaRPr lang="uk-UA"/>
        </a:p>
      </dgm:t>
    </dgm:pt>
    <dgm:pt modelId="{E8515670-AC46-489B-A037-1211DB009EB0}" type="pres">
      <dgm:prSet presAssocID="{119B61B8-A7D7-4D36-A2DD-F1BDAF2B7F93}" presName="root2" presStyleCnt="0"/>
      <dgm:spPr/>
      <dgm:t>
        <a:bodyPr/>
        <a:lstStyle/>
        <a:p>
          <a:endParaRPr lang="uk-UA"/>
        </a:p>
      </dgm:t>
    </dgm:pt>
    <dgm:pt modelId="{1CC6BC09-CE8B-4F98-A57B-7B71338A75C5}" type="pres">
      <dgm:prSet presAssocID="{119B61B8-A7D7-4D36-A2DD-F1BDAF2B7F93}" presName="LevelTwoTextNode" presStyleLbl="node2" presStyleIdx="5" presStyleCnt="6" custScaleX="200889" custScaleY="93148">
        <dgm:presLayoutVars>
          <dgm:chPref val="3"/>
        </dgm:presLayoutVars>
      </dgm:prSet>
      <dgm:spPr/>
      <dgm:t>
        <a:bodyPr/>
        <a:lstStyle/>
        <a:p>
          <a:endParaRPr lang="uk-UA"/>
        </a:p>
      </dgm:t>
    </dgm:pt>
    <dgm:pt modelId="{D7FE1F45-63F2-43D6-ACD9-A420582504B3}" type="pres">
      <dgm:prSet presAssocID="{119B61B8-A7D7-4D36-A2DD-F1BDAF2B7F93}" presName="level3hierChild" presStyleCnt="0"/>
      <dgm:spPr/>
      <dgm:t>
        <a:bodyPr/>
        <a:lstStyle/>
        <a:p>
          <a:endParaRPr lang="uk-UA"/>
        </a:p>
      </dgm:t>
    </dgm:pt>
  </dgm:ptLst>
  <dgm:cxnLst>
    <dgm:cxn modelId="{47B09940-CF43-4BA5-A504-017D8514F01A}" type="presOf" srcId="{21ED5A62-F0E7-4BA7-BA06-0BA7960E6E25}" destId="{1BF13BD3-253B-4DA9-8D1A-2403C42EAC8B}" srcOrd="1" destOrd="0" presId="urn:microsoft.com/office/officeart/2005/8/layout/hierarchy2"/>
    <dgm:cxn modelId="{CFBA6C75-9ADA-403D-B53A-015E3C1B8A66}" type="presOf" srcId="{CD1F5510-5A79-4E83-9FE6-E8AA31DFDB89}" destId="{2BB77EC9-6462-499D-9C25-B295B3844AA1}" srcOrd="0" destOrd="0" presId="urn:microsoft.com/office/officeart/2005/8/layout/hierarchy2"/>
    <dgm:cxn modelId="{4B138373-D5EE-408C-ADF7-191154E74BD7}" srcId="{A1217AE5-29C8-46ED-BEA8-E59857D54053}" destId="{C4E4C247-4D3E-4BD6-9B29-EF074B65B666}" srcOrd="0" destOrd="0" parTransId="{3D864596-AC6B-4AEE-AC87-E144D78A8945}" sibTransId="{85D66203-8369-49E0-9637-734AEEE1CC5F}"/>
    <dgm:cxn modelId="{52919D85-B111-412B-9BA9-9DF13DBDBE89}" type="presOf" srcId="{D74C904F-1165-4417-9213-7A0B3F19608A}" destId="{A68C3F6B-E9CF-41C9-80C5-3A896F22B02C}" srcOrd="1" destOrd="0" presId="urn:microsoft.com/office/officeart/2005/8/layout/hierarchy2"/>
    <dgm:cxn modelId="{78B0AD88-E7CC-4038-BBE2-2A3C71C646B7}" type="presOf" srcId="{C4E4C247-4D3E-4BD6-9B29-EF074B65B666}" destId="{174E4263-6282-4870-91F6-9C92C243E509}" srcOrd="0" destOrd="0" presId="urn:microsoft.com/office/officeart/2005/8/layout/hierarchy2"/>
    <dgm:cxn modelId="{7C7F2F03-153D-40A8-AF93-C0BAC0ABBE38}" type="presOf" srcId="{3D864596-AC6B-4AEE-AC87-E144D78A8945}" destId="{ED84459B-BAA3-4D9A-BA51-DAE08A334CC4}" srcOrd="1" destOrd="0" presId="urn:microsoft.com/office/officeart/2005/8/layout/hierarchy2"/>
    <dgm:cxn modelId="{7ED523DD-90DC-44EE-85D4-7DC83A750FE7}" type="presOf" srcId="{119B61B8-A7D7-4D36-A2DD-F1BDAF2B7F93}" destId="{1CC6BC09-CE8B-4F98-A57B-7B71338A75C5}" srcOrd="0" destOrd="0" presId="urn:microsoft.com/office/officeart/2005/8/layout/hierarchy2"/>
    <dgm:cxn modelId="{9B254066-7926-4FA8-BE19-A593AC51AFA8}" type="presOf" srcId="{D74C904F-1165-4417-9213-7A0B3F19608A}" destId="{4BF02260-F2CE-4A8F-BD13-F5245864DF96}" srcOrd="0" destOrd="0" presId="urn:microsoft.com/office/officeart/2005/8/layout/hierarchy2"/>
    <dgm:cxn modelId="{FB422F09-4569-45AF-9072-B221F471829E}" type="presOf" srcId="{21ED5A62-F0E7-4BA7-BA06-0BA7960E6E25}" destId="{E720F3B2-3D83-455B-A88D-8E7686A2817E}" srcOrd="0" destOrd="0" presId="urn:microsoft.com/office/officeart/2005/8/layout/hierarchy2"/>
    <dgm:cxn modelId="{107AF115-54AB-4840-A95C-E14F0F3884D3}" srcId="{A1217AE5-29C8-46ED-BEA8-E59857D54053}" destId="{D0F3D203-5051-45EF-8CD5-844C7E0FBBC5}" srcOrd="3" destOrd="0" parTransId="{D74C904F-1165-4417-9213-7A0B3F19608A}" sibTransId="{3AFCD502-1968-41BF-8BF9-4624FD702ACC}"/>
    <dgm:cxn modelId="{C31280D0-C3A1-410C-AAF9-5001A35610DC}" type="presOf" srcId="{CD1F5510-5A79-4E83-9FE6-E8AA31DFDB89}" destId="{0CDAF624-3EE3-4E03-9987-AA11A8F4B3BA}" srcOrd="1" destOrd="0" presId="urn:microsoft.com/office/officeart/2005/8/layout/hierarchy2"/>
    <dgm:cxn modelId="{43D90D36-3034-4167-A83C-161D48DE044A}" type="presOf" srcId="{B0EB08EF-480B-4E3A-A8F4-721F9867CAB8}" destId="{2A31DA86-88FE-422A-B597-59454F9AFB4B}" srcOrd="0" destOrd="0" presId="urn:microsoft.com/office/officeart/2005/8/layout/hierarchy2"/>
    <dgm:cxn modelId="{6AB493A8-EEB2-42D0-8ABB-94C88EF914A2}" srcId="{A1217AE5-29C8-46ED-BEA8-E59857D54053}" destId="{D6259D45-FEED-4736-8DEE-247FDAD2B263}" srcOrd="2" destOrd="0" parTransId="{B9074F56-03FE-47E4-B371-7C4415DA6E17}" sibTransId="{D518503D-103A-4663-8DB2-5C970810166E}"/>
    <dgm:cxn modelId="{1AAC4708-49A3-4C05-A0B0-F7483CAD4336}" type="presOf" srcId="{D0F3D203-5051-45EF-8CD5-844C7E0FBBC5}" destId="{70B83866-264D-450B-952A-141913B1A1F1}" srcOrd="0" destOrd="0" presId="urn:microsoft.com/office/officeart/2005/8/layout/hierarchy2"/>
    <dgm:cxn modelId="{455383F6-44F6-41E4-B56D-2B3061D8EAEB}" type="presOf" srcId="{A1217AE5-29C8-46ED-BEA8-E59857D54053}" destId="{B358D4CA-7E38-45EA-BDA0-B303681C8F2B}" srcOrd="0" destOrd="0" presId="urn:microsoft.com/office/officeart/2005/8/layout/hierarchy2"/>
    <dgm:cxn modelId="{56FC6C65-BFBC-4CBC-B7EB-CDE5D69D8826}" type="presOf" srcId="{1970211A-18A1-4E06-AB71-F88B9C732542}" destId="{4A56983A-E25E-40E9-AF16-8E9965761B1D}" srcOrd="0" destOrd="0" presId="urn:microsoft.com/office/officeart/2005/8/layout/hierarchy2"/>
    <dgm:cxn modelId="{81029C7F-A4D2-4200-BD12-95F3683AFA57}" type="presOf" srcId="{B9074F56-03FE-47E4-B371-7C4415DA6E17}" destId="{3A9599E7-3E9D-4992-8795-B4D5694BBA17}" srcOrd="0" destOrd="0" presId="urn:microsoft.com/office/officeart/2005/8/layout/hierarchy2"/>
    <dgm:cxn modelId="{6D2FBC88-96AD-4CB6-ADA5-9FB23AE9BDA6}" type="presOf" srcId="{B9074F56-03FE-47E4-B371-7C4415DA6E17}" destId="{84B1C067-062D-4AAC-97B5-813157459030}" srcOrd="1" destOrd="0" presId="urn:microsoft.com/office/officeart/2005/8/layout/hierarchy2"/>
    <dgm:cxn modelId="{546587E0-63A8-41F2-893C-F349B30FFAEC}" type="presOf" srcId="{1970211A-18A1-4E06-AB71-F88B9C732542}" destId="{976878A7-4BCD-4FFB-9E7B-329562E2EC4D}" srcOrd="1" destOrd="0" presId="urn:microsoft.com/office/officeart/2005/8/layout/hierarchy2"/>
    <dgm:cxn modelId="{FF673592-C07C-47BF-B687-92D311F6018A}" type="presOf" srcId="{3D864596-AC6B-4AEE-AC87-E144D78A8945}" destId="{017CDEE2-B6DE-41DA-A983-92F810FEE0A7}" srcOrd="0" destOrd="0" presId="urn:microsoft.com/office/officeart/2005/8/layout/hierarchy2"/>
    <dgm:cxn modelId="{9704AA60-51EB-47B8-A463-D346ED6BA33A}" type="presOf" srcId="{D6259D45-FEED-4736-8DEE-247FDAD2B263}" destId="{09E4C075-0D20-4B8F-92EF-0337FE859D89}" srcOrd="0" destOrd="0" presId="urn:microsoft.com/office/officeart/2005/8/layout/hierarchy2"/>
    <dgm:cxn modelId="{4395C878-9467-4A0B-8158-1E0F1F8B5AA1}" srcId="{D13E3E2D-FD19-4012-8DA8-D13BD7F9D669}" destId="{A1217AE5-29C8-46ED-BEA8-E59857D54053}" srcOrd="0" destOrd="0" parTransId="{E2E1519C-56F9-4B18-80F8-1077AC69959C}" sibTransId="{54D9AA09-A185-4797-9B9B-A54109D045B0}"/>
    <dgm:cxn modelId="{C25CF31A-0914-4FBC-8DF3-F434D768ED24}" srcId="{A1217AE5-29C8-46ED-BEA8-E59857D54053}" destId="{C30C355C-7C2D-46C3-A68A-EB75D21220E1}" srcOrd="4" destOrd="0" parTransId="{CD1F5510-5A79-4E83-9FE6-E8AA31DFDB89}" sibTransId="{10BD8066-8ED5-494B-954F-66FA8CB8ABBB}"/>
    <dgm:cxn modelId="{6715B984-5C8A-48AC-9951-F30B366AB23A}" srcId="{A1217AE5-29C8-46ED-BEA8-E59857D54053}" destId="{B0EB08EF-480B-4E3A-A8F4-721F9867CAB8}" srcOrd="1" destOrd="0" parTransId="{21ED5A62-F0E7-4BA7-BA06-0BA7960E6E25}" sibTransId="{78EDCA56-42D7-4D43-B2AE-B6344DD8D14D}"/>
    <dgm:cxn modelId="{3AC7B56D-27C1-44D8-8999-F0AEA5F7789E}" srcId="{A1217AE5-29C8-46ED-BEA8-E59857D54053}" destId="{119B61B8-A7D7-4D36-A2DD-F1BDAF2B7F93}" srcOrd="5" destOrd="0" parTransId="{1970211A-18A1-4E06-AB71-F88B9C732542}" sibTransId="{1AFD4A47-6537-4504-A0E4-D53062EE515F}"/>
    <dgm:cxn modelId="{6782F58C-E203-4B8F-A165-2A613F979C73}" type="presOf" srcId="{D13E3E2D-FD19-4012-8DA8-D13BD7F9D669}" destId="{15B865D2-54CC-4439-8AB8-4DCE5D516082}" srcOrd="0" destOrd="0" presId="urn:microsoft.com/office/officeart/2005/8/layout/hierarchy2"/>
    <dgm:cxn modelId="{590FE1F0-6D51-4F9B-A0DF-8234C7520F8E}" type="presOf" srcId="{C30C355C-7C2D-46C3-A68A-EB75D21220E1}" destId="{897E78C0-D746-43C0-A4AC-BBBDC0C766D3}" srcOrd="0" destOrd="0" presId="urn:microsoft.com/office/officeart/2005/8/layout/hierarchy2"/>
    <dgm:cxn modelId="{4A0C04C1-4669-4260-A935-7ED2D69FCB44}" type="presParOf" srcId="{15B865D2-54CC-4439-8AB8-4DCE5D516082}" destId="{09ABC8E9-C00C-489D-8EF5-82717A1B3D40}" srcOrd="0" destOrd="0" presId="urn:microsoft.com/office/officeart/2005/8/layout/hierarchy2"/>
    <dgm:cxn modelId="{81795066-96F2-4365-ABD9-CCB4E9FB2B14}" type="presParOf" srcId="{09ABC8E9-C00C-489D-8EF5-82717A1B3D40}" destId="{B358D4CA-7E38-45EA-BDA0-B303681C8F2B}" srcOrd="0" destOrd="0" presId="urn:microsoft.com/office/officeart/2005/8/layout/hierarchy2"/>
    <dgm:cxn modelId="{78AEFF82-DA76-4AFE-BA72-34FC214CCFE5}" type="presParOf" srcId="{09ABC8E9-C00C-489D-8EF5-82717A1B3D40}" destId="{E41039B0-1C15-46F2-8B9A-038B0AC45651}" srcOrd="1" destOrd="0" presId="urn:microsoft.com/office/officeart/2005/8/layout/hierarchy2"/>
    <dgm:cxn modelId="{279EE54B-D641-4D5A-9DAB-12104ED1D75F}" type="presParOf" srcId="{E41039B0-1C15-46F2-8B9A-038B0AC45651}" destId="{017CDEE2-B6DE-41DA-A983-92F810FEE0A7}" srcOrd="0" destOrd="0" presId="urn:microsoft.com/office/officeart/2005/8/layout/hierarchy2"/>
    <dgm:cxn modelId="{9A40ADFE-A59C-4059-BA2A-0F24ADC17BDF}" type="presParOf" srcId="{017CDEE2-B6DE-41DA-A983-92F810FEE0A7}" destId="{ED84459B-BAA3-4D9A-BA51-DAE08A334CC4}" srcOrd="0" destOrd="0" presId="urn:microsoft.com/office/officeart/2005/8/layout/hierarchy2"/>
    <dgm:cxn modelId="{31EAB66F-E3C4-4338-A8D0-7B1811FBF842}" type="presParOf" srcId="{E41039B0-1C15-46F2-8B9A-038B0AC45651}" destId="{3108B135-8C7C-4C84-A13F-CA81BBA4187E}" srcOrd="1" destOrd="0" presId="urn:microsoft.com/office/officeart/2005/8/layout/hierarchy2"/>
    <dgm:cxn modelId="{FAEEF5E9-3A2F-4402-823D-E4BC1B0B8AC2}" type="presParOf" srcId="{3108B135-8C7C-4C84-A13F-CA81BBA4187E}" destId="{174E4263-6282-4870-91F6-9C92C243E509}" srcOrd="0" destOrd="0" presId="urn:microsoft.com/office/officeart/2005/8/layout/hierarchy2"/>
    <dgm:cxn modelId="{B9435FE7-8402-462F-8602-171FBBC78DA2}" type="presParOf" srcId="{3108B135-8C7C-4C84-A13F-CA81BBA4187E}" destId="{30347874-3EAC-4FCA-A5F0-E1EE6CC06035}" srcOrd="1" destOrd="0" presId="urn:microsoft.com/office/officeart/2005/8/layout/hierarchy2"/>
    <dgm:cxn modelId="{435B115D-7A9E-4A90-A918-B8EBC576E950}" type="presParOf" srcId="{E41039B0-1C15-46F2-8B9A-038B0AC45651}" destId="{E720F3B2-3D83-455B-A88D-8E7686A2817E}" srcOrd="2" destOrd="0" presId="urn:microsoft.com/office/officeart/2005/8/layout/hierarchy2"/>
    <dgm:cxn modelId="{ADA05602-3507-46C1-9989-E092D826BE7E}" type="presParOf" srcId="{E720F3B2-3D83-455B-A88D-8E7686A2817E}" destId="{1BF13BD3-253B-4DA9-8D1A-2403C42EAC8B}" srcOrd="0" destOrd="0" presId="urn:microsoft.com/office/officeart/2005/8/layout/hierarchy2"/>
    <dgm:cxn modelId="{E64334F0-7E9C-46AF-AF1F-070AD263C5E2}" type="presParOf" srcId="{E41039B0-1C15-46F2-8B9A-038B0AC45651}" destId="{76A68701-416E-4101-B5E3-1F63E7B30EFD}" srcOrd="3" destOrd="0" presId="urn:microsoft.com/office/officeart/2005/8/layout/hierarchy2"/>
    <dgm:cxn modelId="{BD0E7B50-39AF-4EC7-B55B-2EC78D56D25E}" type="presParOf" srcId="{76A68701-416E-4101-B5E3-1F63E7B30EFD}" destId="{2A31DA86-88FE-422A-B597-59454F9AFB4B}" srcOrd="0" destOrd="0" presId="urn:microsoft.com/office/officeart/2005/8/layout/hierarchy2"/>
    <dgm:cxn modelId="{25824587-2E5B-407A-A4AE-EFE51F28324E}" type="presParOf" srcId="{76A68701-416E-4101-B5E3-1F63E7B30EFD}" destId="{DA9B06A7-0117-41C3-9BEA-336DCD0F08DB}" srcOrd="1" destOrd="0" presId="urn:microsoft.com/office/officeart/2005/8/layout/hierarchy2"/>
    <dgm:cxn modelId="{3091970C-A4F4-4718-BB25-6F4E5F632D4C}" type="presParOf" srcId="{E41039B0-1C15-46F2-8B9A-038B0AC45651}" destId="{3A9599E7-3E9D-4992-8795-B4D5694BBA17}" srcOrd="4" destOrd="0" presId="urn:microsoft.com/office/officeart/2005/8/layout/hierarchy2"/>
    <dgm:cxn modelId="{793CAD26-2A30-48D7-BDD0-194ECC7D0E52}" type="presParOf" srcId="{3A9599E7-3E9D-4992-8795-B4D5694BBA17}" destId="{84B1C067-062D-4AAC-97B5-813157459030}" srcOrd="0" destOrd="0" presId="urn:microsoft.com/office/officeart/2005/8/layout/hierarchy2"/>
    <dgm:cxn modelId="{541D1BC0-3CC3-4E94-BA18-D0A15E2140FE}" type="presParOf" srcId="{E41039B0-1C15-46F2-8B9A-038B0AC45651}" destId="{8B6ABFDC-62DE-4059-8B2B-5409B1114BF8}" srcOrd="5" destOrd="0" presId="urn:microsoft.com/office/officeart/2005/8/layout/hierarchy2"/>
    <dgm:cxn modelId="{5FDC10F9-4D11-428F-97A6-C2D8807AE829}" type="presParOf" srcId="{8B6ABFDC-62DE-4059-8B2B-5409B1114BF8}" destId="{09E4C075-0D20-4B8F-92EF-0337FE859D89}" srcOrd="0" destOrd="0" presId="urn:microsoft.com/office/officeart/2005/8/layout/hierarchy2"/>
    <dgm:cxn modelId="{A687818C-B44E-4BFB-95B9-EAAAAA24D884}" type="presParOf" srcId="{8B6ABFDC-62DE-4059-8B2B-5409B1114BF8}" destId="{28FA7A64-6D6C-433C-896D-60DFB55A1763}" srcOrd="1" destOrd="0" presId="urn:microsoft.com/office/officeart/2005/8/layout/hierarchy2"/>
    <dgm:cxn modelId="{63B05221-A9BC-4BA3-8A30-AF0E114CB404}" type="presParOf" srcId="{E41039B0-1C15-46F2-8B9A-038B0AC45651}" destId="{4BF02260-F2CE-4A8F-BD13-F5245864DF96}" srcOrd="6" destOrd="0" presId="urn:microsoft.com/office/officeart/2005/8/layout/hierarchy2"/>
    <dgm:cxn modelId="{6BF71931-C4E5-4BFA-BEDE-E4EBF44DDD43}" type="presParOf" srcId="{4BF02260-F2CE-4A8F-BD13-F5245864DF96}" destId="{A68C3F6B-E9CF-41C9-80C5-3A896F22B02C}" srcOrd="0" destOrd="0" presId="urn:microsoft.com/office/officeart/2005/8/layout/hierarchy2"/>
    <dgm:cxn modelId="{2F06E671-06AD-4154-B63D-FADA97D51E69}" type="presParOf" srcId="{E41039B0-1C15-46F2-8B9A-038B0AC45651}" destId="{29F1338C-DF00-40FB-AD44-2FBE69225D85}" srcOrd="7" destOrd="0" presId="urn:microsoft.com/office/officeart/2005/8/layout/hierarchy2"/>
    <dgm:cxn modelId="{D3A1ADF0-D4CD-4365-8DD7-9DE56CFD174A}" type="presParOf" srcId="{29F1338C-DF00-40FB-AD44-2FBE69225D85}" destId="{70B83866-264D-450B-952A-141913B1A1F1}" srcOrd="0" destOrd="0" presId="urn:microsoft.com/office/officeart/2005/8/layout/hierarchy2"/>
    <dgm:cxn modelId="{FDA4CBF0-3566-4F92-B07C-FF18A044BD76}" type="presParOf" srcId="{29F1338C-DF00-40FB-AD44-2FBE69225D85}" destId="{3B15598A-0075-4A30-9B39-306DD8F266D0}" srcOrd="1" destOrd="0" presId="urn:microsoft.com/office/officeart/2005/8/layout/hierarchy2"/>
    <dgm:cxn modelId="{99339170-CDEB-4253-A947-9A780593D7FF}" type="presParOf" srcId="{E41039B0-1C15-46F2-8B9A-038B0AC45651}" destId="{2BB77EC9-6462-499D-9C25-B295B3844AA1}" srcOrd="8" destOrd="0" presId="urn:microsoft.com/office/officeart/2005/8/layout/hierarchy2"/>
    <dgm:cxn modelId="{F2B6474A-389E-4B25-A561-76C837CA941B}" type="presParOf" srcId="{2BB77EC9-6462-499D-9C25-B295B3844AA1}" destId="{0CDAF624-3EE3-4E03-9987-AA11A8F4B3BA}" srcOrd="0" destOrd="0" presId="urn:microsoft.com/office/officeart/2005/8/layout/hierarchy2"/>
    <dgm:cxn modelId="{7869808D-7FC7-4E87-AAB5-F04350F446A8}" type="presParOf" srcId="{E41039B0-1C15-46F2-8B9A-038B0AC45651}" destId="{3E770E1B-1780-46A4-B6B3-4A3426FBC428}" srcOrd="9" destOrd="0" presId="urn:microsoft.com/office/officeart/2005/8/layout/hierarchy2"/>
    <dgm:cxn modelId="{044A0BE0-D223-42A4-BB08-92BC3E0A799B}" type="presParOf" srcId="{3E770E1B-1780-46A4-B6B3-4A3426FBC428}" destId="{897E78C0-D746-43C0-A4AC-BBBDC0C766D3}" srcOrd="0" destOrd="0" presId="urn:microsoft.com/office/officeart/2005/8/layout/hierarchy2"/>
    <dgm:cxn modelId="{F08B1AAC-2962-4EF8-BFE4-D83388E26D8B}" type="presParOf" srcId="{3E770E1B-1780-46A4-B6B3-4A3426FBC428}" destId="{68367043-7482-485B-A5DD-7B37DEF22DAE}" srcOrd="1" destOrd="0" presId="urn:microsoft.com/office/officeart/2005/8/layout/hierarchy2"/>
    <dgm:cxn modelId="{7EC00673-6F47-4E28-86B1-36D6F5A6F169}" type="presParOf" srcId="{E41039B0-1C15-46F2-8B9A-038B0AC45651}" destId="{4A56983A-E25E-40E9-AF16-8E9965761B1D}" srcOrd="10" destOrd="0" presId="urn:microsoft.com/office/officeart/2005/8/layout/hierarchy2"/>
    <dgm:cxn modelId="{D13BCCFA-4D20-4F2A-9305-AC94D86D6F4E}" type="presParOf" srcId="{4A56983A-E25E-40E9-AF16-8E9965761B1D}" destId="{976878A7-4BCD-4FFB-9E7B-329562E2EC4D}" srcOrd="0" destOrd="0" presId="urn:microsoft.com/office/officeart/2005/8/layout/hierarchy2"/>
    <dgm:cxn modelId="{C4AD5214-E2D1-4BDE-BA11-109923CF752F}" type="presParOf" srcId="{E41039B0-1C15-46F2-8B9A-038B0AC45651}" destId="{E8515670-AC46-489B-A037-1211DB009EB0}" srcOrd="11" destOrd="0" presId="urn:microsoft.com/office/officeart/2005/8/layout/hierarchy2"/>
    <dgm:cxn modelId="{FF5BC307-5E3E-4749-AC1F-3830E13E716F}" type="presParOf" srcId="{E8515670-AC46-489B-A037-1211DB009EB0}" destId="{1CC6BC09-CE8B-4F98-A57B-7B71338A75C5}" srcOrd="0" destOrd="0" presId="urn:microsoft.com/office/officeart/2005/8/layout/hierarchy2"/>
    <dgm:cxn modelId="{976F20DD-6EB6-449B-BC82-D640682BF357}" type="presParOf" srcId="{E8515670-AC46-489B-A037-1211DB009EB0}" destId="{D7FE1F45-63F2-43D6-ACD9-A420582504B3}"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065B562F-223C-442C-940D-6D559DD76D8B}" type="doc">
      <dgm:prSet loTypeId="urn:microsoft.com/office/officeart/2005/8/layout/radial4" loCatId="relationship" qsTypeId="urn:microsoft.com/office/officeart/2005/8/quickstyle/simple3" qsCatId="simple" csTypeId="urn:microsoft.com/office/officeart/2005/8/colors/accent6_2" csCatId="accent6" phldr="1"/>
      <dgm:spPr/>
      <dgm:t>
        <a:bodyPr/>
        <a:lstStyle/>
        <a:p>
          <a:endParaRPr lang="uk-UA"/>
        </a:p>
      </dgm:t>
    </dgm:pt>
    <dgm:pt modelId="{06EBB249-6F06-4273-884A-18F559D86DD7}">
      <dgm:prSet phldrT="[Текст]" custT="1"/>
      <dgm:spPr/>
      <dgm:t>
        <a:bodyPr/>
        <a:lstStyle/>
        <a:p>
          <a:r>
            <a:rPr lang="uk-UA" sz="2700" b="1" dirty="0" smtClean="0">
              <a:latin typeface="Times New Roman" panose="02020603050405020304" pitchFamily="18" charset="0"/>
              <a:cs typeface="Times New Roman" panose="02020603050405020304" pitchFamily="18" charset="0"/>
            </a:rPr>
            <a:t>Зараховуються як результати ДПА</a:t>
          </a:r>
          <a:endParaRPr lang="uk-UA" sz="2700" b="1" dirty="0">
            <a:latin typeface="Times New Roman" panose="02020603050405020304" pitchFamily="18" charset="0"/>
            <a:cs typeface="Times New Roman" panose="02020603050405020304" pitchFamily="18" charset="0"/>
          </a:endParaRPr>
        </a:p>
      </dgm:t>
    </dgm:pt>
    <dgm:pt modelId="{732FE7BE-A830-46BF-947F-34EE682C3761}" type="parTrans" cxnId="{32955EB9-9C8E-4707-BC53-14D2F95FF1D5}">
      <dgm:prSet/>
      <dgm:spPr/>
      <dgm:t>
        <a:bodyPr/>
        <a:lstStyle/>
        <a:p>
          <a:endParaRPr lang="uk-UA"/>
        </a:p>
      </dgm:t>
    </dgm:pt>
    <dgm:pt modelId="{E2B99B11-2AD3-4270-B3E4-60C352CA65FF}" type="sibTrans" cxnId="{32955EB9-9C8E-4707-BC53-14D2F95FF1D5}">
      <dgm:prSet/>
      <dgm:spPr/>
      <dgm:t>
        <a:bodyPr/>
        <a:lstStyle/>
        <a:p>
          <a:endParaRPr lang="uk-UA"/>
        </a:p>
      </dgm:t>
    </dgm:pt>
    <dgm:pt modelId="{A62A46B9-C67B-4D02-9019-36E055350D09}">
      <dgm:prSet phldrT="[Текст]" custT="1"/>
      <dgm:spPr/>
      <dgm:t>
        <a:bodyPr/>
        <a:lstStyle/>
        <a:p>
          <a:pPr algn="ctr"/>
          <a:r>
            <a:rPr lang="uk-UA" sz="2000" b="1" dirty="0" smtClean="0">
              <a:latin typeface="Times New Roman" panose="02020603050405020304" pitchFamily="18" charset="0"/>
              <a:cs typeface="Times New Roman" panose="02020603050405020304" pitchFamily="18" charset="0"/>
            </a:rPr>
            <a:t>Випускникам загальноосвітніх навчальних закладів 2018 року:</a:t>
          </a:r>
        </a:p>
        <a:p>
          <a:pPr algn="l"/>
          <a:r>
            <a:rPr lang="uk-UA" sz="2000" dirty="0" smtClean="0">
              <a:latin typeface="Times New Roman" panose="02020603050405020304" pitchFamily="18" charset="0"/>
              <a:cs typeface="Times New Roman" panose="02020603050405020304" pitchFamily="18" charset="0"/>
            </a:rPr>
            <a:t>- українська мова і література (українська мова)</a:t>
          </a:r>
        </a:p>
        <a:p>
          <a:pPr algn="l"/>
          <a:r>
            <a:rPr lang="uk-UA" sz="2000" dirty="0" smtClean="0">
              <a:latin typeface="Times New Roman" panose="02020603050405020304" pitchFamily="18" charset="0"/>
              <a:cs typeface="Times New Roman" panose="02020603050405020304" pitchFamily="18" charset="0"/>
            </a:rPr>
            <a:t>- математика або історія України (період ХХ – початок ХХІ століття)</a:t>
          </a:r>
        </a:p>
        <a:p>
          <a:pPr algn="l"/>
          <a:r>
            <a:rPr lang="uk-UA" sz="2000" dirty="0" smtClean="0">
              <a:latin typeface="Times New Roman" panose="02020603050405020304" pitchFamily="18" charset="0"/>
              <a:cs typeface="Times New Roman" panose="02020603050405020304" pitchFamily="18" charset="0"/>
            </a:rPr>
            <a:t>- один з навчальних предметів (за вибором випускника)</a:t>
          </a:r>
          <a:endParaRPr lang="uk-UA" sz="2000" dirty="0">
            <a:latin typeface="Times New Roman" panose="02020603050405020304" pitchFamily="18" charset="0"/>
            <a:cs typeface="Times New Roman" panose="02020603050405020304" pitchFamily="18" charset="0"/>
          </a:endParaRPr>
        </a:p>
      </dgm:t>
    </dgm:pt>
    <dgm:pt modelId="{DBB5F34C-108C-4CFD-973E-936A7AFAEDBB}" type="parTrans" cxnId="{6B150B51-458D-454E-9BA8-CA81D457821B}">
      <dgm:prSet/>
      <dgm:spPr/>
      <dgm:t>
        <a:bodyPr/>
        <a:lstStyle/>
        <a:p>
          <a:endParaRPr lang="uk-UA"/>
        </a:p>
      </dgm:t>
    </dgm:pt>
    <dgm:pt modelId="{D80D3033-15A8-435C-AD0A-51474F25A7E9}" type="sibTrans" cxnId="{6B150B51-458D-454E-9BA8-CA81D457821B}">
      <dgm:prSet/>
      <dgm:spPr/>
      <dgm:t>
        <a:bodyPr/>
        <a:lstStyle/>
        <a:p>
          <a:endParaRPr lang="uk-UA"/>
        </a:p>
      </dgm:t>
    </dgm:pt>
    <dgm:pt modelId="{F3F01D38-365A-4773-A00D-79B97CE27912}">
      <dgm:prSet phldrT="[Текст]" custT="1"/>
      <dgm:spPr/>
      <dgm:t>
        <a:bodyPr/>
        <a:lstStyle/>
        <a:p>
          <a:pPr algn="ctr"/>
          <a:r>
            <a:rPr lang="uk-UA" sz="2300" b="1" dirty="0" smtClean="0">
              <a:latin typeface="Times New Roman" panose="02020603050405020304" pitchFamily="18" charset="0"/>
              <a:cs typeface="Times New Roman" panose="02020603050405020304" pitchFamily="18" charset="0"/>
            </a:rPr>
            <a:t>Учням (слухачам, студентам) професійно-технічних, вищих навчальних закладів, які в 2018 році здобудуть повну загальну середню освіту:</a:t>
          </a:r>
        </a:p>
        <a:p>
          <a:pPr algn="l"/>
          <a:r>
            <a:rPr lang="uk-UA" sz="2300" dirty="0" smtClean="0">
              <a:latin typeface="Times New Roman" panose="02020603050405020304" pitchFamily="18" charset="0"/>
              <a:cs typeface="Times New Roman" panose="02020603050405020304" pitchFamily="18" charset="0"/>
            </a:rPr>
            <a:t>- українська мова і література (українська мова)</a:t>
          </a:r>
          <a:endParaRPr lang="uk-UA" sz="2300" dirty="0" smtClean="0"/>
        </a:p>
        <a:p>
          <a:pPr algn="ctr"/>
          <a:endParaRPr lang="uk-UA" sz="2200" dirty="0"/>
        </a:p>
      </dgm:t>
    </dgm:pt>
    <dgm:pt modelId="{97340B93-D09D-44F9-9092-62B345FBA816}" type="parTrans" cxnId="{8EC5F0F8-B15E-4898-811D-6AA65CC7CD27}">
      <dgm:prSet/>
      <dgm:spPr/>
      <dgm:t>
        <a:bodyPr/>
        <a:lstStyle/>
        <a:p>
          <a:endParaRPr lang="uk-UA"/>
        </a:p>
      </dgm:t>
    </dgm:pt>
    <dgm:pt modelId="{9FC4A776-EC0D-4202-825A-67D5BEA81045}" type="sibTrans" cxnId="{8EC5F0F8-B15E-4898-811D-6AA65CC7CD27}">
      <dgm:prSet/>
      <dgm:spPr/>
      <dgm:t>
        <a:bodyPr/>
        <a:lstStyle/>
        <a:p>
          <a:endParaRPr lang="uk-UA"/>
        </a:p>
      </dgm:t>
    </dgm:pt>
    <dgm:pt modelId="{DA48E76D-CBFE-49F1-9459-CB8BF58C9C7A}" type="pres">
      <dgm:prSet presAssocID="{065B562F-223C-442C-940D-6D559DD76D8B}" presName="cycle" presStyleCnt="0">
        <dgm:presLayoutVars>
          <dgm:chMax val="1"/>
          <dgm:dir/>
          <dgm:animLvl val="ctr"/>
          <dgm:resizeHandles val="exact"/>
        </dgm:presLayoutVars>
      </dgm:prSet>
      <dgm:spPr/>
      <dgm:t>
        <a:bodyPr/>
        <a:lstStyle/>
        <a:p>
          <a:endParaRPr lang="uk-UA"/>
        </a:p>
      </dgm:t>
    </dgm:pt>
    <dgm:pt modelId="{6866BDBB-FA67-44FC-B714-1B61D3BBC2BF}" type="pres">
      <dgm:prSet presAssocID="{06EBB249-6F06-4273-884A-18F559D86DD7}" presName="centerShape" presStyleLbl="node0" presStyleIdx="0" presStyleCnt="1" custLinFactNeighborX="-662" custLinFactNeighborY="-44991"/>
      <dgm:spPr/>
      <dgm:t>
        <a:bodyPr/>
        <a:lstStyle/>
        <a:p>
          <a:endParaRPr lang="uk-UA"/>
        </a:p>
      </dgm:t>
    </dgm:pt>
    <dgm:pt modelId="{1E4C11CC-5EBC-44AE-BFAA-34AFD0E6821C}" type="pres">
      <dgm:prSet presAssocID="{DBB5F34C-108C-4CFD-973E-936A7AFAEDBB}" presName="parTrans" presStyleLbl="bgSibTrans2D1" presStyleIdx="0" presStyleCnt="2" custLinFactNeighborX="6739" custLinFactNeighborY="-27754"/>
      <dgm:spPr/>
      <dgm:t>
        <a:bodyPr/>
        <a:lstStyle/>
        <a:p>
          <a:endParaRPr lang="uk-UA"/>
        </a:p>
      </dgm:t>
    </dgm:pt>
    <dgm:pt modelId="{51BADC7A-358A-455F-9FD2-43CA8459BA02}" type="pres">
      <dgm:prSet presAssocID="{A62A46B9-C67B-4D02-9019-36E055350D09}" presName="node" presStyleLbl="node1" presStyleIdx="0" presStyleCnt="2" custScaleX="116395" custScaleY="122388" custRadScaleRad="75515" custRadScaleInc="-53001">
        <dgm:presLayoutVars>
          <dgm:bulletEnabled val="1"/>
        </dgm:presLayoutVars>
      </dgm:prSet>
      <dgm:spPr/>
      <dgm:t>
        <a:bodyPr/>
        <a:lstStyle/>
        <a:p>
          <a:endParaRPr lang="uk-UA"/>
        </a:p>
      </dgm:t>
    </dgm:pt>
    <dgm:pt modelId="{D1073FAF-09AD-48F9-94D3-40DA31E37451}" type="pres">
      <dgm:prSet presAssocID="{97340B93-D09D-44F9-9092-62B345FBA816}" presName="parTrans" presStyleLbl="bgSibTrans2D1" presStyleIdx="1" presStyleCnt="2" custLinFactNeighborX="-12610" custLinFactNeighborY="-24878"/>
      <dgm:spPr/>
      <dgm:t>
        <a:bodyPr/>
        <a:lstStyle/>
        <a:p>
          <a:endParaRPr lang="uk-UA"/>
        </a:p>
      </dgm:t>
    </dgm:pt>
    <dgm:pt modelId="{88345203-349E-4087-8B00-FAAF0F55238F}" type="pres">
      <dgm:prSet presAssocID="{F3F01D38-365A-4773-A00D-79B97CE27912}" presName="node" presStyleLbl="node1" presStyleIdx="1" presStyleCnt="2" custScaleX="118077" custScaleY="124391" custRadScaleRad="76135" custRadScaleInc="53367">
        <dgm:presLayoutVars>
          <dgm:bulletEnabled val="1"/>
        </dgm:presLayoutVars>
      </dgm:prSet>
      <dgm:spPr/>
      <dgm:t>
        <a:bodyPr/>
        <a:lstStyle/>
        <a:p>
          <a:endParaRPr lang="uk-UA"/>
        </a:p>
      </dgm:t>
    </dgm:pt>
  </dgm:ptLst>
  <dgm:cxnLst>
    <dgm:cxn modelId="{CD773459-BD46-4217-9E0F-0F455D606564}" type="presOf" srcId="{A62A46B9-C67B-4D02-9019-36E055350D09}" destId="{51BADC7A-358A-455F-9FD2-43CA8459BA02}" srcOrd="0" destOrd="0" presId="urn:microsoft.com/office/officeart/2005/8/layout/radial4"/>
    <dgm:cxn modelId="{32955EB9-9C8E-4707-BC53-14D2F95FF1D5}" srcId="{065B562F-223C-442C-940D-6D559DD76D8B}" destId="{06EBB249-6F06-4273-884A-18F559D86DD7}" srcOrd="0" destOrd="0" parTransId="{732FE7BE-A830-46BF-947F-34EE682C3761}" sibTransId="{E2B99B11-2AD3-4270-B3E4-60C352CA65FF}"/>
    <dgm:cxn modelId="{5194D1A5-18F5-4645-8BCB-1BA63149EF5B}" type="presOf" srcId="{065B562F-223C-442C-940D-6D559DD76D8B}" destId="{DA48E76D-CBFE-49F1-9459-CB8BF58C9C7A}" srcOrd="0" destOrd="0" presId="urn:microsoft.com/office/officeart/2005/8/layout/radial4"/>
    <dgm:cxn modelId="{B9E5C5ED-65C4-4593-BB1B-B76F141AFBF4}" type="presOf" srcId="{DBB5F34C-108C-4CFD-973E-936A7AFAEDBB}" destId="{1E4C11CC-5EBC-44AE-BFAA-34AFD0E6821C}" srcOrd="0" destOrd="0" presId="urn:microsoft.com/office/officeart/2005/8/layout/radial4"/>
    <dgm:cxn modelId="{B8F25CB0-21A5-4958-B34F-780F12F8DA2C}" type="presOf" srcId="{97340B93-D09D-44F9-9092-62B345FBA816}" destId="{D1073FAF-09AD-48F9-94D3-40DA31E37451}" srcOrd="0" destOrd="0" presId="urn:microsoft.com/office/officeart/2005/8/layout/radial4"/>
    <dgm:cxn modelId="{6B150B51-458D-454E-9BA8-CA81D457821B}" srcId="{06EBB249-6F06-4273-884A-18F559D86DD7}" destId="{A62A46B9-C67B-4D02-9019-36E055350D09}" srcOrd="0" destOrd="0" parTransId="{DBB5F34C-108C-4CFD-973E-936A7AFAEDBB}" sibTransId="{D80D3033-15A8-435C-AD0A-51474F25A7E9}"/>
    <dgm:cxn modelId="{B37C1268-B363-44B1-8345-A3955117F9D3}" type="presOf" srcId="{F3F01D38-365A-4773-A00D-79B97CE27912}" destId="{88345203-349E-4087-8B00-FAAF0F55238F}" srcOrd="0" destOrd="0" presId="urn:microsoft.com/office/officeart/2005/8/layout/radial4"/>
    <dgm:cxn modelId="{8EC5F0F8-B15E-4898-811D-6AA65CC7CD27}" srcId="{06EBB249-6F06-4273-884A-18F559D86DD7}" destId="{F3F01D38-365A-4773-A00D-79B97CE27912}" srcOrd="1" destOrd="0" parTransId="{97340B93-D09D-44F9-9092-62B345FBA816}" sibTransId="{9FC4A776-EC0D-4202-825A-67D5BEA81045}"/>
    <dgm:cxn modelId="{2563A445-2CA9-4D85-92CB-90FC30C48FC9}" type="presOf" srcId="{06EBB249-6F06-4273-884A-18F559D86DD7}" destId="{6866BDBB-FA67-44FC-B714-1B61D3BBC2BF}" srcOrd="0" destOrd="0" presId="urn:microsoft.com/office/officeart/2005/8/layout/radial4"/>
    <dgm:cxn modelId="{7EDCCA5D-3EE5-448A-B708-DA506DBEFF67}" type="presParOf" srcId="{DA48E76D-CBFE-49F1-9459-CB8BF58C9C7A}" destId="{6866BDBB-FA67-44FC-B714-1B61D3BBC2BF}" srcOrd="0" destOrd="0" presId="urn:microsoft.com/office/officeart/2005/8/layout/radial4"/>
    <dgm:cxn modelId="{EAADAA36-ACF4-45E3-86BD-DBAD45D319E3}" type="presParOf" srcId="{DA48E76D-CBFE-49F1-9459-CB8BF58C9C7A}" destId="{1E4C11CC-5EBC-44AE-BFAA-34AFD0E6821C}" srcOrd="1" destOrd="0" presId="urn:microsoft.com/office/officeart/2005/8/layout/radial4"/>
    <dgm:cxn modelId="{A9A9D575-B241-454C-9255-63AB9C94CD42}" type="presParOf" srcId="{DA48E76D-CBFE-49F1-9459-CB8BF58C9C7A}" destId="{51BADC7A-358A-455F-9FD2-43CA8459BA02}" srcOrd="2" destOrd="0" presId="urn:microsoft.com/office/officeart/2005/8/layout/radial4"/>
    <dgm:cxn modelId="{D080885F-B117-4F83-B631-22C7A7D1B678}" type="presParOf" srcId="{DA48E76D-CBFE-49F1-9459-CB8BF58C9C7A}" destId="{D1073FAF-09AD-48F9-94D3-40DA31E37451}" srcOrd="3" destOrd="0" presId="urn:microsoft.com/office/officeart/2005/8/layout/radial4"/>
    <dgm:cxn modelId="{5BC3CA89-3029-4907-9D8E-57C6311F48AA}" type="presParOf" srcId="{DA48E76D-CBFE-49F1-9459-CB8BF58C9C7A}" destId="{88345203-349E-4087-8B00-FAAF0F55238F}" srcOrd="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4C6F5335-7FEA-4493-BF6F-6FEB7547DB21}"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uk-UA"/>
        </a:p>
      </dgm:t>
    </dgm:pt>
    <dgm:pt modelId="{498FD2EA-B76D-4DDE-A9C8-EC46B754E426}">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До 15.06.2018</a:t>
          </a:r>
          <a:endParaRPr lang="uk-UA" b="1" dirty="0">
            <a:solidFill>
              <a:schemeClr val="tx1"/>
            </a:solidFill>
            <a:latin typeface="Times New Roman" panose="02020603050405020304" pitchFamily="18" charset="0"/>
            <a:cs typeface="Times New Roman" panose="02020603050405020304" pitchFamily="18" charset="0"/>
          </a:endParaRPr>
        </a:p>
      </dgm:t>
    </dgm:pt>
    <dgm:pt modelId="{53B9D4F4-2702-46C2-AA60-C40F24010CD1}" type="parTrans" cxnId="{C19634D7-7B0B-4BB9-8B5E-202F870E9CED}">
      <dgm:prSet/>
      <dgm:spPr/>
      <dgm:t>
        <a:bodyPr/>
        <a:lstStyle/>
        <a:p>
          <a:endParaRPr lang="uk-UA">
            <a:solidFill>
              <a:schemeClr val="tx1"/>
            </a:solidFill>
          </a:endParaRPr>
        </a:p>
      </dgm:t>
    </dgm:pt>
    <dgm:pt modelId="{21368A4F-6116-4BB1-9E41-060902EC2260}" type="sibTrans" cxnId="{C19634D7-7B0B-4BB9-8B5E-202F870E9CED}">
      <dgm:prSet/>
      <dgm:spPr/>
      <dgm:t>
        <a:bodyPr/>
        <a:lstStyle/>
        <a:p>
          <a:endParaRPr lang="uk-UA">
            <a:solidFill>
              <a:schemeClr val="tx1"/>
            </a:solidFill>
          </a:endParaRPr>
        </a:p>
      </dgm:t>
    </dgm:pt>
    <dgm:pt modelId="{74442AE9-6974-4842-B747-7139E6CF27E6}">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Математика</a:t>
          </a:r>
          <a:endParaRPr lang="uk-UA" sz="1400" b="1" dirty="0">
            <a:solidFill>
              <a:schemeClr val="tx1"/>
            </a:solidFill>
            <a:latin typeface="Times New Roman" panose="02020603050405020304" pitchFamily="18" charset="0"/>
            <a:cs typeface="Times New Roman" panose="02020603050405020304" pitchFamily="18" charset="0"/>
          </a:endParaRPr>
        </a:p>
      </dgm:t>
    </dgm:pt>
    <dgm:pt modelId="{A8906B4F-E357-4984-90C8-63B0EDA7428D}" type="parTrans" cxnId="{B135738D-F9E9-4B06-BBDE-A2CCF24C0AC3}">
      <dgm:prSet/>
      <dgm:spPr/>
      <dgm:t>
        <a:bodyPr/>
        <a:lstStyle/>
        <a:p>
          <a:endParaRPr lang="uk-UA">
            <a:solidFill>
              <a:schemeClr val="tx1"/>
            </a:solidFill>
          </a:endParaRPr>
        </a:p>
      </dgm:t>
    </dgm:pt>
    <dgm:pt modelId="{791D6170-A2D2-4878-9B34-586908BD5D21}" type="sibTrans" cxnId="{B135738D-F9E9-4B06-BBDE-A2CCF24C0AC3}">
      <dgm:prSet/>
      <dgm:spPr/>
      <dgm:t>
        <a:bodyPr/>
        <a:lstStyle/>
        <a:p>
          <a:endParaRPr lang="uk-UA">
            <a:solidFill>
              <a:schemeClr val="tx1"/>
            </a:solidFill>
          </a:endParaRPr>
        </a:p>
      </dgm:t>
    </dgm:pt>
    <dgm:pt modelId="{846C8D85-8426-4E28-9110-9131CB3214F6}">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Біологія</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4CFC164F-B933-4281-8DFC-33CFC3BE0EBC}" type="parTrans" cxnId="{765931B1-4E42-42E2-BC8A-E9A26AFF9EC0}">
      <dgm:prSet/>
      <dgm:spPr/>
      <dgm:t>
        <a:bodyPr/>
        <a:lstStyle/>
        <a:p>
          <a:endParaRPr lang="uk-UA">
            <a:solidFill>
              <a:schemeClr val="tx1"/>
            </a:solidFill>
          </a:endParaRPr>
        </a:p>
      </dgm:t>
    </dgm:pt>
    <dgm:pt modelId="{174C9512-BFA3-4748-A633-2647CCC16424}" type="sibTrans" cxnId="{765931B1-4E42-42E2-BC8A-E9A26AFF9EC0}">
      <dgm:prSet/>
      <dgm:spPr/>
      <dgm:t>
        <a:bodyPr/>
        <a:lstStyle/>
        <a:p>
          <a:endParaRPr lang="uk-UA">
            <a:solidFill>
              <a:schemeClr val="tx1"/>
            </a:solidFill>
          </a:endParaRPr>
        </a:p>
      </dgm:t>
    </dgm:pt>
    <dgm:pt modelId="{3044EEA8-EFD0-4A8D-A980-6D4C49AA8D94}">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Іноземні мови</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FF898438-2F6C-4A86-8280-CEE0C06BD603}" type="parTrans" cxnId="{F03E8109-F280-4669-ACCF-E69B5FE3BE15}">
      <dgm:prSet/>
      <dgm:spPr/>
      <dgm:t>
        <a:bodyPr/>
        <a:lstStyle/>
        <a:p>
          <a:endParaRPr lang="uk-UA">
            <a:solidFill>
              <a:schemeClr val="tx1"/>
            </a:solidFill>
          </a:endParaRPr>
        </a:p>
      </dgm:t>
    </dgm:pt>
    <dgm:pt modelId="{FA3F500C-F30A-49DD-B387-C4C7786508A6}" type="sibTrans" cxnId="{F03E8109-F280-4669-ACCF-E69B5FE3BE15}">
      <dgm:prSet/>
      <dgm:spPr/>
      <dgm:t>
        <a:bodyPr/>
        <a:lstStyle/>
        <a:p>
          <a:endParaRPr lang="uk-UA">
            <a:solidFill>
              <a:schemeClr val="tx1"/>
            </a:solidFill>
          </a:endParaRPr>
        </a:p>
      </dgm:t>
    </dgm:pt>
    <dgm:pt modelId="{DAA864A9-B57C-4F27-87F4-1E8E49621E07}">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Українська мова і література</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AA31078A-C5AA-422A-BED9-8C0C465E258B}" type="parTrans" cxnId="{707B77F3-E0AD-4998-953B-361717C492AE}">
      <dgm:prSet/>
      <dgm:spPr/>
      <dgm:t>
        <a:bodyPr/>
        <a:lstStyle/>
        <a:p>
          <a:endParaRPr lang="uk-UA">
            <a:solidFill>
              <a:schemeClr val="tx1"/>
            </a:solidFill>
          </a:endParaRPr>
        </a:p>
      </dgm:t>
    </dgm:pt>
    <dgm:pt modelId="{52A48923-5EB1-4DA3-B159-FCB3157BEA94}" type="sibTrans" cxnId="{707B77F3-E0AD-4998-953B-361717C492AE}">
      <dgm:prSet/>
      <dgm:spPr/>
      <dgm:t>
        <a:bodyPr/>
        <a:lstStyle/>
        <a:p>
          <a:endParaRPr lang="uk-UA">
            <a:solidFill>
              <a:schemeClr val="tx1"/>
            </a:solidFill>
          </a:endParaRPr>
        </a:p>
      </dgm:t>
    </dgm:pt>
    <dgm:pt modelId="{283489BD-96B0-4F54-BAE1-998992CEBB44}" type="pres">
      <dgm:prSet presAssocID="{4C6F5335-7FEA-4493-BF6F-6FEB7547DB21}" presName="cycle" presStyleCnt="0">
        <dgm:presLayoutVars>
          <dgm:chMax val="1"/>
          <dgm:dir/>
          <dgm:animLvl val="ctr"/>
          <dgm:resizeHandles val="exact"/>
        </dgm:presLayoutVars>
      </dgm:prSet>
      <dgm:spPr/>
      <dgm:t>
        <a:bodyPr/>
        <a:lstStyle/>
        <a:p>
          <a:endParaRPr lang="uk-UA"/>
        </a:p>
      </dgm:t>
    </dgm:pt>
    <dgm:pt modelId="{4713E087-3DC5-4391-99EB-0D3808C541D1}" type="pres">
      <dgm:prSet presAssocID="{498FD2EA-B76D-4DDE-A9C8-EC46B754E426}" presName="centerShape" presStyleLbl="node0" presStyleIdx="0" presStyleCnt="1"/>
      <dgm:spPr/>
      <dgm:t>
        <a:bodyPr/>
        <a:lstStyle/>
        <a:p>
          <a:endParaRPr lang="uk-UA"/>
        </a:p>
      </dgm:t>
    </dgm:pt>
    <dgm:pt modelId="{D571F67F-E246-46B7-9E01-B36193C6A1BE}" type="pres">
      <dgm:prSet presAssocID="{A8906B4F-E357-4984-90C8-63B0EDA7428D}" presName="Name9" presStyleLbl="parChTrans1D2" presStyleIdx="0" presStyleCnt="4"/>
      <dgm:spPr/>
      <dgm:t>
        <a:bodyPr/>
        <a:lstStyle/>
        <a:p>
          <a:endParaRPr lang="uk-UA"/>
        </a:p>
      </dgm:t>
    </dgm:pt>
    <dgm:pt modelId="{3D5B49C2-D562-4137-8564-60493F5EB13E}" type="pres">
      <dgm:prSet presAssocID="{A8906B4F-E357-4984-90C8-63B0EDA7428D}" presName="connTx" presStyleLbl="parChTrans1D2" presStyleIdx="0" presStyleCnt="4"/>
      <dgm:spPr/>
      <dgm:t>
        <a:bodyPr/>
        <a:lstStyle/>
        <a:p>
          <a:endParaRPr lang="uk-UA"/>
        </a:p>
      </dgm:t>
    </dgm:pt>
    <dgm:pt modelId="{6167E608-8DE5-42BE-ABAD-BC8FB25D5E23}" type="pres">
      <dgm:prSet presAssocID="{74442AE9-6974-4842-B747-7139E6CF27E6}" presName="node" presStyleLbl="node1" presStyleIdx="0" presStyleCnt="4" custScaleX="118110" custScaleY="112707">
        <dgm:presLayoutVars>
          <dgm:bulletEnabled val="1"/>
        </dgm:presLayoutVars>
      </dgm:prSet>
      <dgm:spPr/>
      <dgm:t>
        <a:bodyPr/>
        <a:lstStyle/>
        <a:p>
          <a:endParaRPr lang="uk-UA"/>
        </a:p>
      </dgm:t>
    </dgm:pt>
    <dgm:pt modelId="{CC656218-DE3C-4DF3-92DC-845F45370DDA}" type="pres">
      <dgm:prSet presAssocID="{4CFC164F-B933-4281-8DFC-33CFC3BE0EBC}" presName="Name9" presStyleLbl="parChTrans1D2" presStyleIdx="1" presStyleCnt="4"/>
      <dgm:spPr/>
      <dgm:t>
        <a:bodyPr/>
        <a:lstStyle/>
        <a:p>
          <a:endParaRPr lang="uk-UA"/>
        </a:p>
      </dgm:t>
    </dgm:pt>
    <dgm:pt modelId="{E31187C4-0514-431B-BCDD-30765D419A2A}" type="pres">
      <dgm:prSet presAssocID="{4CFC164F-B933-4281-8DFC-33CFC3BE0EBC}" presName="connTx" presStyleLbl="parChTrans1D2" presStyleIdx="1" presStyleCnt="4"/>
      <dgm:spPr/>
      <dgm:t>
        <a:bodyPr/>
        <a:lstStyle/>
        <a:p>
          <a:endParaRPr lang="uk-UA"/>
        </a:p>
      </dgm:t>
    </dgm:pt>
    <dgm:pt modelId="{0F267899-501F-4A6A-A13E-804D7476AF1F}" type="pres">
      <dgm:prSet presAssocID="{846C8D85-8426-4E28-9110-9131CB3214F6}" presName="node" presStyleLbl="node1" presStyleIdx="1" presStyleCnt="4">
        <dgm:presLayoutVars>
          <dgm:bulletEnabled val="1"/>
        </dgm:presLayoutVars>
      </dgm:prSet>
      <dgm:spPr/>
      <dgm:t>
        <a:bodyPr/>
        <a:lstStyle/>
        <a:p>
          <a:endParaRPr lang="uk-UA"/>
        </a:p>
      </dgm:t>
    </dgm:pt>
    <dgm:pt modelId="{D565CAED-7D30-4AFB-805E-DC5821E93F9E}" type="pres">
      <dgm:prSet presAssocID="{FF898438-2F6C-4A86-8280-CEE0C06BD603}" presName="Name9" presStyleLbl="parChTrans1D2" presStyleIdx="2" presStyleCnt="4"/>
      <dgm:spPr/>
      <dgm:t>
        <a:bodyPr/>
        <a:lstStyle/>
        <a:p>
          <a:endParaRPr lang="uk-UA"/>
        </a:p>
      </dgm:t>
    </dgm:pt>
    <dgm:pt modelId="{5DC33C4B-C9FF-4167-A7C1-FF898CE5D986}" type="pres">
      <dgm:prSet presAssocID="{FF898438-2F6C-4A86-8280-CEE0C06BD603}" presName="connTx" presStyleLbl="parChTrans1D2" presStyleIdx="2" presStyleCnt="4"/>
      <dgm:spPr/>
      <dgm:t>
        <a:bodyPr/>
        <a:lstStyle/>
        <a:p>
          <a:endParaRPr lang="uk-UA"/>
        </a:p>
      </dgm:t>
    </dgm:pt>
    <dgm:pt modelId="{445869F2-700D-4109-826F-B9F43A79C6C3}" type="pres">
      <dgm:prSet presAssocID="{3044EEA8-EFD0-4A8D-A980-6D4C49AA8D94}" presName="node" presStyleLbl="node1" presStyleIdx="2" presStyleCnt="4">
        <dgm:presLayoutVars>
          <dgm:bulletEnabled val="1"/>
        </dgm:presLayoutVars>
      </dgm:prSet>
      <dgm:spPr/>
      <dgm:t>
        <a:bodyPr/>
        <a:lstStyle/>
        <a:p>
          <a:endParaRPr lang="uk-UA"/>
        </a:p>
      </dgm:t>
    </dgm:pt>
    <dgm:pt modelId="{8D44EAB2-1907-4205-BCFD-A8891020981C}" type="pres">
      <dgm:prSet presAssocID="{AA31078A-C5AA-422A-BED9-8C0C465E258B}" presName="Name9" presStyleLbl="parChTrans1D2" presStyleIdx="3" presStyleCnt="4"/>
      <dgm:spPr/>
      <dgm:t>
        <a:bodyPr/>
        <a:lstStyle/>
        <a:p>
          <a:endParaRPr lang="uk-UA"/>
        </a:p>
      </dgm:t>
    </dgm:pt>
    <dgm:pt modelId="{347E9831-0885-407F-88CC-1358D2B2329A}" type="pres">
      <dgm:prSet presAssocID="{AA31078A-C5AA-422A-BED9-8C0C465E258B}" presName="connTx" presStyleLbl="parChTrans1D2" presStyleIdx="3" presStyleCnt="4"/>
      <dgm:spPr/>
      <dgm:t>
        <a:bodyPr/>
        <a:lstStyle/>
        <a:p>
          <a:endParaRPr lang="uk-UA"/>
        </a:p>
      </dgm:t>
    </dgm:pt>
    <dgm:pt modelId="{DE38A667-C533-46DC-BE35-3BCDA53D29AC}" type="pres">
      <dgm:prSet presAssocID="{DAA864A9-B57C-4F27-87F4-1E8E49621E07}" presName="node" presStyleLbl="node1" presStyleIdx="3" presStyleCnt="4" custRadScaleRad="101368">
        <dgm:presLayoutVars>
          <dgm:bulletEnabled val="1"/>
        </dgm:presLayoutVars>
      </dgm:prSet>
      <dgm:spPr/>
      <dgm:t>
        <a:bodyPr/>
        <a:lstStyle/>
        <a:p>
          <a:endParaRPr lang="uk-UA"/>
        </a:p>
      </dgm:t>
    </dgm:pt>
  </dgm:ptLst>
  <dgm:cxnLst>
    <dgm:cxn modelId="{398D09FE-8A93-43DF-A184-D3E7BBB0204A}" type="presOf" srcId="{AA31078A-C5AA-422A-BED9-8C0C465E258B}" destId="{347E9831-0885-407F-88CC-1358D2B2329A}" srcOrd="1" destOrd="0" presId="urn:microsoft.com/office/officeart/2005/8/layout/radial1"/>
    <dgm:cxn modelId="{9BB558DD-8590-4849-9817-6D293C9F924F}" type="presOf" srcId="{4C6F5335-7FEA-4493-BF6F-6FEB7547DB21}" destId="{283489BD-96B0-4F54-BAE1-998992CEBB44}" srcOrd="0" destOrd="0" presId="urn:microsoft.com/office/officeart/2005/8/layout/radial1"/>
    <dgm:cxn modelId="{F34B7D5B-E7CB-4949-B9A6-2203BDEB95AC}" type="presOf" srcId="{846C8D85-8426-4E28-9110-9131CB3214F6}" destId="{0F267899-501F-4A6A-A13E-804D7476AF1F}" srcOrd="0" destOrd="0" presId="urn:microsoft.com/office/officeart/2005/8/layout/radial1"/>
    <dgm:cxn modelId="{765931B1-4E42-42E2-BC8A-E9A26AFF9EC0}" srcId="{498FD2EA-B76D-4DDE-A9C8-EC46B754E426}" destId="{846C8D85-8426-4E28-9110-9131CB3214F6}" srcOrd="1" destOrd="0" parTransId="{4CFC164F-B933-4281-8DFC-33CFC3BE0EBC}" sibTransId="{174C9512-BFA3-4748-A633-2647CCC16424}"/>
    <dgm:cxn modelId="{A3C95E35-5DE2-4CA9-9631-4850BA0C7CA1}" type="presOf" srcId="{AA31078A-C5AA-422A-BED9-8C0C465E258B}" destId="{8D44EAB2-1907-4205-BCFD-A8891020981C}" srcOrd="0" destOrd="0" presId="urn:microsoft.com/office/officeart/2005/8/layout/radial1"/>
    <dgm:cxn modelId="{F03E8109-F280-4669-ACCF-E69B5FE3BE15}" srcId="{498FD2EA-B76D-4DDE-A9C8-EC46B754E426}" destId="{3044EEA8-EFD0-4A8D-A980-6D4C49AA8D94}" srcOrd="2" destOrd="0" parTransId="{FF898438-2F6C-4A86-8280-CEE0C06BD603}" sibTransId="{FA3F500C-F30A-49DD-B387-C4C7786508A6}"/>
    <dgm:cxn modelId="{9F398BB0-88AF-4D38-8B22-DF69F0B7E7B3}" type="presOf" srcId="{A8906B4F-E357-4984-90C8-63B0EDA7428D}" destId="{D571F67F-E246-46B7-9E01-B36193C6A1BE}" srcOrd="0" destOrd="0" presId="urn:microsoft.com/office/officeart/2005/8/layout/radial1"/>
    <dgm:cxn modelId="{6EA02F07-165C-4B57-A6EA-A50D1E3909F1}" type="presOf" srcId="{FF898438-2F6C-4A86-8280-CEE0C06BD603}" destId="{D565CAED-7D30-4AFB-805E-DC5821E93F9E}" srcOrd="0" destOrd="0" presId="urn:microsoft.com/office/officeart/2005/8/layout/radial1"/>
    <dgm:cxn modelId="{D9B5E9D2-9D69-42CA-86BE-59B06B6EFDD5}" type="presOf" srcId="{4CFC164F-B933-4281-8DFC-33CFC3BE0EBC}" destId="{E31187C4-0514-431B-BCDD-30765D419A2A}" srcOrd="1" destOrd="0" presId="urn:microsoft.com/office/officeart/2005/8/layout/radial1"/>
    <dgm:cxn modelId="{AE4A5E68-41D4-4F75-9CBB-ADC9905C84F4}" type="presOf" srcId="{74442AE9-6974-4842-B747-7139E6CF27E6}" destId="{6167E608-8DE5-42BE-ABAD-BC8FB25D5E23}" srcOrd="0" destOrd="0" presId="urn:microsoft.com/office/officeart/2005/8/layout/radial1"/>
    <dgm:cxn modelId="{EC125A81-C01A-423E-8900-EC7E7A73E941}" type="presOf" srcId="{A8906B4F-E357-4984-90C8-63B0EDA7428D}" destId="{3D5B49C2-D562-4137-8564-60493F5EB13E}" srcOrd="1" destOrd="0" presId="urn:microsoft.com/office/officeart/2005/8/layout/radial1"/>
    <dgm:cxn modelId="{923DC912-B882-4B7D-97B0-E330572959E9}" type="presOf" srcId="{DAA864A9-B57C-4F27-87F4-1E8E49621E07}" destId="{DE38A667-C533-46DC-BE35-3BCDA53D29AC}" srcOrd="0" destOrd="0" presId="urn:microsoft.com/office/officeart/2005/8/layout/radial1"/>
    <dgm:cxn modelId="{C19634D7-7B0B-4BB9-8B5E-202F870E9CED}" srcId="{4C6F5335-7FEA-4493-BF6F-6FEB7547DB21}" destId="{498FD2EA-B76D-4DDE-A9C8-EC46B754E426}" srcOrd="0" destOrd="0" parTransId="{53B9D4F4-2702-46C2-AA60-C40F24010CD1}" sibTransId="{21368A4F-6116-4BB1-9E41-060902EC2260}"/>
    <dgm:cxn modelId="{707B77F3-E0AD-4998-953B-361717C492AE}" srcId="{498FD2EA-B76D-4DDE-A9C8-EC46B754E426}" destId="{DAA864A9-B57C-4F27-87F4-1E8E49621E07}" srcOrd="3" destOrd="0" parTransId="{AA31078A-C5AA-422A-BED9-8C0C465E258B}" sibTransId="{52A48923-5EB1-4DA3-B159-FCB3157BEA94}"/>
    <dgm:cxn modelId="{43B681E2-9127-4C58-94B9-95C435398BE6}" type="presOf" srcId="{4CFC164F-B933-4281-8DFC-33CFC3BE0EBC}" destId="{CC656218-DE3C-4DF3-92DC-845F45370DDA}" srcOrd="0" destOrd="0" presId="urn:microsoft.com/office/officeart/2005/8/layout/radial1"/>
    <dgm:cxn modelId="{1690041C-ED18-4ADC-9867-1670A16DBA05}" type="presOf" srcId="{FF898438-2F6C-4A86-8280-CEE0C06BD603}" destId="{5DC33C4B-C9FF-4167-A7C1-FF898CE5D986}" srcOrd="1" destOrd="0" presId="urn:microsoft.com/office/officeart/2005/8/layout/radial1"/>
    <dgm:cxn modelId="{B135738D-F9E9-4B06-BBDE-A2CCF24C0AC3}" srcId="{498FD2EA-B76D-4DDE-A9C8-EC46B754E426}" destId="{74442AE9-6974-4842-B747-7139E6CF27E6}" srcOrd="0" destOrd="0" parTransId="{A8906B4F-E357-4984-90C8-63B0EDA7428D}" sibTransId="{791D6170-A2D2-4878-9B34-586908BD5D21}"/>
    <dgm:cxn modelId="{959BDEC5-1076-4AE1-9BD8-9F9F56BF56C0}" type="presOf" srcId="{498FD2EA-B76D-4DDE-A9C8-EC46B754E426}" destId="{4713E087-3DC5-4391-99EB-0D3808C541D1}" srcOrd="0" destOrd="0" presId="urn:microsoft.com/office/officeart/2005/8/layout/radial1"/>
    <dgm:cxn modelId="{055FE723-7ABA-4BDC-8040-3A0EC24E3662}" type="presOf" srcId="{3044EEA8-EFD0-4A8D-A980-6D4C49AA8D94}" destId="{445869F2-700D-4109-826F-B9F43A79C6C3}" srcOrd="0" destOrd="0" presId="urn:microsoft.com/office/officeart/2005/8/layout/radial1"/>
    <dgm:cxn modelId="{A3E819F3-3444-4854-BA41-134D017B7FF5}" type="presParOf" srcId="{283489BD-96B0-4F54-BAE1-998992CEBB44}" destId="{4713E087-3DC5-4391-99EB-0D3808C541D1}" srcOrd="0" destOrd="0" presId="urn:microsoft.com/office/officeart/2005/8/layout/radial1"/>
    <dgm:cxn modelId="{CFA895BB-7DB1-466E-BA3E-22823617090D}" type="presParOf" srcId="{283489BD-96B0-4F54-BAE1-998992CEBB44}" destId="{D571F67F-E246-46B7-9E01-B36193C6A1BE}" srcOrd="1" destOrd="0" presId="urn:microsoft.com/office/officeart/2005/8/layout/radial1"/>
    <dgm:cxn modelId="{DC397E74-ED7C-4F94-9AFF-540E5B74D09F}" type="presParOf" srcId="{D571F67F-E246-46B7-9E01-B36193C6A1BE}" destId="{3D5B49C2-D562-4137-8564-60493F5EB13E}" srcOrd="0" destOrd="0" presId="urn:microsoft.com/office/officeart/2005/8/layout/radial1"/>
    <dgm:cxn modelId="{D6D5280C-06CD-483A-8424-68E9B41CA98E}" type="presParOf" srcId="{283489BD-96B0-4F54-BAE1-998992CEBB44}" destId="{6167E608-8DE5-42BE-ABAD-BC8FB25D5E23}" srcOrd="2" destOrd="0" presId="urn:microsoft.com/office/officeart/2005/8/layout/radial1"/>
    <dgm:cxn modelId="{5DCEC7D6-8C4D-42BA-A394-51CACE2C96D7}" type="presParOf" srcId="{283489BD-96B0-4F54-BAE1-998992CEBB44}" destId="{CC656218-DE3C-4DF3-92DC-845F45370DDA}" srcOrd="3" destOrd="0" presId="urn:microsoft.com/office/officeart/2005/8/layout/radial1"/>
    <dgm:cxn modelId="{D8359821-E23E-4C68-A3A1-40733188B06E}" type="presParOf" srcId="{CC656218-DE3C-4DF3-92DC-845F45370DDA}" destId="{E31187C4-0514-431B-BCDD-30765D419A2A}" srcOrd="0" destOrd="0" presId="urn:microsoft.com/office/officeart/2005/8/layout/radial1"/>
    <dgm:cxn modelId="{5816043D-7B8C-47EC-86D2-01594E586BD5}" type="presParOf" srcId="{283489BD-96B0-4F54-BAE1-998992CEBB44}" destId="{0F267899-501F-4A6A-A13E-804D7476AF1F}" srcOrd="4" destOrd="0" presId="urn:microsoft.com/office/officeart/2005/8/layout/radial1"/>
    <dgm:cxn modelId="{577B12DB-C076-4416-9509-9B67A082E64E}" type="presParOf" srcId="{283489BD-96B0-4F54-BAE1-998992CEBB44}" destId="{D565CAED-7D30-4AFB-805E-DC5821E93F9E}" srcOrd="5" destOrd="0" presId="urn:microsoft.com/office/officeart/2005/8/layout/radial1"/>
    <dgm:cxn modelId="{DD816C21-B47D-481E-81C2-8E145F37F365}" type="presParOf" srcId="{D565CAED-7D30-4AFB-805E-DC5821E93F9E}" destId="{5DC33C4B-C9FF-4167-A7C1-FF898CE5D986}" srcOrd="0" destOrd="0" presId="urn:microsoft.com/office/officeart/2005/8/layout/radial1"/>
    <dgm:cxn modelId="{BCA9C149-848C-4DA9-B88D-45D7FC91937F}" type="presParOf" srcId="{283489BD-96B0-4F54-BAE1-998992CEBB44}" destId="{445869F2-700D-4109-826F-B9F43A79C6C3}" srcOrd="6" destOrd="0" presId="urn:microsoft.com/office/officeart/2005/8/layout/radial1"/>
    <dgm:cxn modelId="{63711316-DED7-43AF-A7D8-C4FA8881D7B9}" type="presParOf" srcId="{283489BD-96B0-4F54-BAE1-998992CEBB44}" destId="{8D44EAB2-1907-4205-BCFD-A8891020981C}" srcOrd="7" destOrd="0" presId="urn:microsoft.com/office/officeart/2005/8/layout/radial1"/>
    <dgm:cxn modelId="{E0DC6EC9-90D2-415B-B754-3630206A4131}" type="presParOf" srcId="{8D44EAB2-1907-4205-BCFD-A8891020981C}" destId="{347E9831-0885-407F-88CC-1358D2B2329A}" srcOrd="0" destOrd="0" presId="urn:microsoft.com/office/officeart/2005/8/layout/radial1"/>
    <dgm:cxn modelId="{B4BBFC58-CB50-467A-A6E6-E287BEF479E4}" type="presParOf" srcId="{283489BD-96B0-4F54-BAE1-998992CEBB44}" destId="{DE38A667-C533-46DC-BE35-3BCDA53D29AC}"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C6F5335-7FEA-4493-BF6F-6FEB7547DB21}" type="doc">
      <dgm:prSet loTypeId="urn:microsoft.com/office/officeart/2005/8/layout/radial1" loCatId="cycle" qsTypeId="urn:microsoft.com/office/officeart/2005/8/quickstyle/simple1" qsCatId="simple" csTypeId="urn:microsoft.com/office/officeart/2005/8/colors/colorful5" csCatId="colorful" phldr="1"/>
      <dgm:spPr/>
      <dgm:t>
        <a:bodyPr/>
        <a:lstStyle/>
        <a:p>
          <a:endParaRPr lang="uk-UA"/>
        </a:p>
      </dgm:t>
    </dgm:pt>
    <dgm:pt modelId="{498FD2EA-B76D-4DDE-A9C8-EC46B754E426}">
      <dgm:prSet phldrT="[Текст]"/>
      <dgm:spPr/>
      <dgm:t>
        <a:bodyPr/>
        <a:lstStyle/>
        <a:p>
          <a:r>
            <a:rPr lang="uk-UA" b="1" dirty="0" smtClean="0">
              <a:solidFill>
                <a:schemeClr val="tx1"/>
              </a:solidFill>
              <a:latin typeface="Times New Roman" panose="02020603050405020304" pitchFamily="18" charset="0"/>
              <a:cs typeface="Times New Roman" panose="02020603050405020304" pitchFamily="18" charset="0"/>
            </a:rPr>
            <a:t>До 21.06.2018</a:t>
          </a:r>
          <a:endParaRPr lang="uk-UA" b="1" dirty="0">
            <a:solidFill>
              <a:schemeClr val="tx1"/>
            </a:solidFill>
            <a:latin typeface="Times New Roman" panose="02020603050405020304" pitchFamily="18" charset="0"/>
            <a:cs typeface="Times New Roman" panose="02020603050405020304" pitchFamily="18" charset="0"/>
          </a:endParaRPr>
        </a:p>
      </dgm:t>
    </dgm:pt>
    <dgm:pt modelId="{53B9D4F4-2702-46C2-AA60-C40F24010CD1}" type="parTrans" cxnId="{C19634D7-7B0B-4BB9-8B5E-202F870E9CED}">
      <dgm:prSet/>
      <dgm:spPr/>
      <dgm:t>
        <a:bodyPr/>
        <a:lstStyle/>
        <a:p>
          <a:endParaRPr lang="uk-UA">
            <a:solidFill>
              <a:schemeClr val="tx1"/>
            </a:solidFill>
          </a:endParaRPr>
        </a:p>
      </dgm:t>
    </dgm:pt>
    <dgm:pt modelId="{21368A4F-6116-4BB1-9E41-060902EC2260}" type="sibTrans" cxnId="{C19634D7-7B0B-4BB9-8B5E-202F870E9CED}">
      <dgm:prSet/>
      <dgm:spPr/>
      <dgm:t>
        <a:bodyPr/>
        <a:lstStyle/>
        <a:p>
          <a:endParaRPr lang="uk-UA">
            <a:solidFill>
              <a:schemeClr val="tx1"/>
            </a:solidFill>
          </a:endParaRPr>
        </a:p>
      </dgm:t>
    </dgm:pt>
    <dgm:pt modelId="{74442AE9-6974-4842-B747-7139E6CF27E6}">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Історія України</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A8906B4F-E357-4984-90C8-63B0EDA7428D}" type="parTrans" cxnId="{B135738D-F9E9-4B06-BBDE-A2CCF24C0AC3}">
      <dgm:prSet/>
      <dgm:spPr/>
      <dgm:t>
        <a:bodyPr/>
        <a:lstStyle/>
        <a:p>
          <a:endParaRPr lang="uk-UA">
            <a:solidFill>
              <a:schemeClr val="tx1"/>
            </a:solidFill>
          </a:endParaRPr>
        </a:p>
      </dgm:t>
    </dgm:pt>
    <dgm:pt modelId="{791D6170-A2D2-4878-9B34-586908BD5D21}" type="sibTrans" cxnId="{B135738D-F9E9-4B06-BBDE-A2CCF24C0AC3}">
      <dgm:prSet/>
      <dgm:spPr/>
      <dgm:t>
        <a:bodyPr/>
        <a:lstStyle/>
        <a:p>
          <a:endParaRPr lang="uk-UA">
            <a:solidFill>
              <a:schemeClr val="tx1"/>
            </a:solidFill>
          </a:endParaRPr>
        </a:p>
      </dgm:t>
    </dgm:pt>
    <dgm:pt modelId="{846C8D85-8426-4E28-9110-9131CB3214F6}">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Фізика</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4CFC164F-B933-4281-8DFC-33CFC3BE0EBC}" type="parTrans" cxnId="{765931B1-4E42-42E2-BC8A-E9A26AFF9EC0}">
      <dgm:prSet/>
      <dgm:spPr/>
      <dgm:t>
        <a:bodyPr/>
        <a:lstStyle/>
        <a:p>
          <a:endParaRPr lang="uk-UA">
            <a:solidFill>
              <a:schemeClr val="tx1"/>
            </a:solidFill>
          </a:endParaRPr>
        </a:p>
      </dgm:t>
    </dgm:pt>
    <dgm:pt modelId="{174C9512-BFA3-4748-A633-2647CCC16424}" type="sibTrans" cxnId="{765931B1-4E42-42E2-BC8A-E9A26AFF9EC0}">
      <dgm:prSet/>
      <dgm:spPr/>
      <dgm:t>
        <a:bodyPr/>
        <a:lstStyle/>
        <a:p>
          <a:endParaRPr lang="uk-UA">
            <a:solidFill>
              <a:schemeClr val="tx1"/>
            </a:solidFill>
          </a:endParaRPr>
        </a:p>
      </dgm:t>
    </dgm:pt>
    <dgm:pt modelId="{3044EEA8-EFD0-4A8D-A980-6D4C49AA8D94}">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Хімія</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FF898438-2F6C-4A86-8280-CEE0C06BD603}" type="parTrans" cxnId="{F03E8109-F280-4669-ACCF-E69B5FE3BE15}">
      <dgm:prSet/>
      <dgm:spPr/>
      <dgm:t>
        <a:bodyPr/>
        <a:lstStyle/>
        <a:p>
          <a:endParaRPr lang="uk-UA">
            <a:solidFill>
              <a:schemeClr val="tx1"/>
            </a:solidFill>
          </a:endParaRPr>
        </a:p>
      </dgm:t>
    </dgm:pt>
    <dgm:pt modelId="{FA3F500C-F30A-49DD-B387-C4C7786508A6}" type="sibTrans" cxnId="{F03E8109-F280-4669-ACCF-E69B5FE3BE15}">
      <dgm:prSet/>
      <dgm:spPr/>
      <dgm:t>
        <a:bodyPr/>
        <a:lstStyle/>
        <a:p>
          <a:endParaRPr lang="uk-UA">
            <a:solidFill>
              <a:schemeClr val="tx1"/>
            </a:solidFill>
          </a:endParaRPr>
        </a:p>
      </dgm:t>
    </dgm:pt>
    <dgm:pt modelId="{DAA864A9-B57C-4F27-87F4-1E8E49621E07}">
      <dgm:prSet phldrT="[Текст]" custT="1"/>
      <dgm:spPr/>
      <dgm:t>
        <a:bodyPr/>
        <a:lstStyle/>
        <a:p>
          <a:r>
            <a:rPr lang="uk-UA" sz="1600" b="1" dirty="0" smtClean="0">
              <a:solidFill>
                <a:schemeClr val="tx1"/>
              </a:solidFill>
              <a:latin typeface="Times New Roman" panose="02020603050405020304" pitchFamily="18" charset="0"/>
              <a:cs typeface="Times New Roman" panose="02020603050405020304" pitchFamily="18" charset="0"/>
            </a:rPr>
            <a:t>Географія</a:t>
          </a:r>
          <a:endParaRPr lang="uk-UA" sz="1600" b="1" dirty="0">
            <a:solidFill>
              <a:schemeClr val="tx1"/>
            </a:solidFill>
            <a:latin typeface="Times New Roman" panose="02020603050405020304" pitchFamily="18" charset="0"/>
            <a:cs typeface="Times New Roman" panose="02020603050405020304" pitchFamily="18" charset="0"/>
          </a:endParaRPr>
        </a:p>
      </dgm:t>
    </dgm:pt>
    <dgm:pt modelId="{AA31078A-C5AA-422A-BED9-8C0C465E258B}" type="parTrans" cxnId="{707B77F3-E0AD-4998-953B-361717C492AE}">
      <dgm:prSet/>
      <dgm:spPr/>
      <dgm:t>
        <a:bodyPr/>
        <a:lstStyle/>
        <a:p>
          <a:endParaRPr lang="uk-UA">
            <a:solidFill>
              <a:schemeClr val="tx1"/>
            </a:solidFill>
          </a:endParaRPr>
        </a:p>
      </dgm:t>
    </dgm:pt>
    <dgm:pt modelId="{52A48923-5EB1-4DA3-B159-FCB3157BEA94}" type="sibTrans" cxnId="{707B77F3-E0AD-4998-953B-361717C492AE}">
      <dgm:prSet/>
      <dgm:spPr/>
      <dgm:t>
        <a:bodyPr/>
        <a:lstStyle/>
        <a:p>
          <a:endParaRPr lang="uk-UA">
            <a:solidFill>
              <a:schemeClr val="tx1"/>
            </a:solidFill>
          </a:endParaRPr>
        </a:p>
      </dgm:t>
    </dgm:pt>
    <dgm:pt modelId="{283489BD-96B0-4F54-BAE1-998992CEBB44}" type="pres">
      <dgm:prSet presAssocID="{4C6F5335-7FEA-4493-BF6F-6FEB7547DB21}" presName="cycle" presStyleCnt="0">
        <dgm:presLayoutVars>
          <dgm:chMax val="1"/>
          <dgm:dir/>
          <dgm:animLvl val="ctr"/>
          <dgm:resizeHandles val="exact"/>
        </dgm:presLayoutVars>
      </dgm:prSet>
      <dgm:spPr/>
      <dgm:t>
        <a:bodyPr/>
        <a:lstStyle/>
        <a:p>
          <a:endParaRPr lang="uk-UA"/>
        </a:p>
      </dgm:t>
    </dgm:pt>
    <dgm:pt modelId="{4713E087-3DC5-4391-99EB-0D3808C541D1}" type="pres">
      <dgm:prSet presAssocID="{498FD2EA-B76D-4DDE-A9C8-EC46B754E426}" presName="centerShape" presStyleLbl="node0" presStyleIdx="0" presStyleCnt="1"/>
      <dgm:spPr/>
      <dgm:t>
        <a:bodyPr/>
        <a:lstStyle/>
        <a:p>
          <a:endParaRPr lang="uk-UA"/>
        </a:p>
      </dgm:t>
    </dgm:pt>
    <dgm:pt modelId="{D571F67F-E246-46B7-9E01-B36193C6A1BE}" type="pres">
      <dgm:prSet presAssocID="{A8906B4F-E357-4984-90C8-63B0EDA7428D}" presName="Name9" presStyleLbl="parChTrans1D2" presStyleIdx="0" presStyleCnt="4"/>
      <dgm:spPr/>
      <dgm:t>
        <a:bodyPr/>
        <a:lstStyle/>
        <a:p>
          <a:endParaRPr lang="uk-UA"/>
        </a:p>
      </dgm:t>
    </dgm:pt>
    <dgm:pt modelId="{3D5B49C2-D562-4137-8564-60493F5EB13E}" type="pres">
      <dgm:prSet presAssocID="{A8906B4F-E357-4984-90C8-63B0EDA7428D}" presName="connTx" presStyleLbl="parChTrans1D2" presStyleIdx="0" presStyleCnt="4"/>
      <dgm:spPr/>
      <dgm:t>
        <a:bodyPr/>
        <a:lstStyle/>
        <a:p>
          <a:endParaRPr lang="uk-UA"/>
        </a:p>
      </dgm:t>
    </dgm:pt>
    <dgm:pt modelId="{6167E608-8DE5-42BE-ABAD-BC8FB25D5E23}" type="pres">
      <dgm:prSet presAssocID="{74442AE9-6974-4842-B747-7139E6CF27E6}" presName="node" presStyleLbl="node1" presStyleIdx="0" presStyleCnt="4">
        <dgm:presLayoutVars>
          <dgm:bulletEnabled val="1"/>
        </dgm:presLayoutVars>
      </dgm:prSet>
      <dgm:spPr/>
      <dgm:t>
        <a:bodyPr/>
        <a:lstStyle/>
        <a:p>
          <a:endParaRPr lang="uk-UA"/>
        </a:p>
      </dgm:t>
    </dgm:pt>
    <dgm:pt modelId="{CC656218-DE3C-4DF3-92DC-845F45370DDA}" type="pres">
      <dgm:prSet presAssocID="{4CFC164F-B933-4281-8DFC-33CFC3BE0EBC}" presName="Name9" presStyleLbl="parChTrans1D2" presStyleIdx="1" presStyleCnt="4"/>
      <dgm:spPr/>
      <dgm:t>
        <a:bodyPr/>
        <a:lstStyle/>
        <a:p>
          <a:endParaRPr lang="uk-UA"/>
        </a:p>
      </dgm:t>
    </dgm:pt>
    <dgm:pt modelId="{E31187C4-0514-431B-BCDD-30765D419A2A}" type="pres">
      <dgm:prSet presAssocID="{4CFC164F-B933-4281-8DFC-33CFC3BE0EBC}" presName="connTx" presStyleLbl="parChTrans1D2" presStyleIdx="1" presStyleCnt="4"/>
      <dgm:spPr/>
      <dgm:t>
        <a:bodyPr/>
        <a:lstStyle/>
        <a:p>
          <a:endParaRPr lang="uk-UA"/>
        </a:p>
      </dgm:t>
    </dgm:pt>
    <dgm:pt modelId="{0F267899-501F-4A6A-A13E-804D7476AF1F}" type="pres">
      <dgm:prSet presAssocID="{846C8D85-8426-4E28-9110-9131CB3214F6}" presName="node" presStyleLbl="node1" presStyleIdx="1" presStyleCnt="4">
        <dgm:presLayoutVars>
          <dgm:bulletEnabled val="1"/>
        </dgm:presLayoutVars>
      </dgm:prSet>
      <dgm:spPr/>
      <dgm:t>
        <a:bodyPr/>
        <a:lstStyle/>
        <a:p>
          <a:endParaRPr lang="uk-UA"/>
        </a:p>
      </dgm:t>
    </dgm:pt>
    <dgm:pt modelId="{D565CAED-7D30-4AFB-805E-DC5821E93F9E}" type="pres">
      <dgm:prSet presAssocID="{FF898438-2F6C-4A86-8280-CEE0C06BD603}" presName="Name9" presStyleLbl="parChTrans1D2" presStyleIdx="2" presStyleCnt="4"/>
      <dgm:spPr/>
      <dgm:t>
        <a:bodyPr/>
        <a:lstStyle/>
        <a:p>
          <a:endParaRPr lang="uk-UA"/>
        </a:p>
      </dgm:t>
    </dgm:pt>
    <dgm:pt modelId="{5DC33C4B-C9FF-4167-A7C1-FF898CE5D986}" type="pres">
      <dgm:prSet presAssocID="{FF898438-2F6C-4A86-8280-CEE0C06BD603}" presName="connTx" presStyleLbl="parChTrans1D2" presStyleIdx="2" presStyleCnt="4"/>
      <dgm:spPr/>
      <dgm:t>
        <a:bodyPr/>
        <a:lstStyle/>
        <a:p>
          <a:endParaRPr lang="uk-UA"/>
        </a:p>
      </dgm:t>
    </dgm:pt>
    <dgm:pt modelId="{445869F2-700D-4109-826F-B9F43A79C6C3}" type="pres">
      <dgm:prSet presAssocID="{3044EEA8-EFD0-4A8D-A980-6D4C49AA8D94}" presName="node" presStyleLbl="node1" presStyleIdx="2" presStyleCnt="4">
        <dgm:presLayoutVars>
          <dgm:bulletEnabled val="1"/>
        </dgm:presLayoutVars>
      </dgm:prSet>
      <dgm:spPr/>
      <dgm:t>
        <a:bodyPr/>
        <a:lstStyle/>
        <a:p>
          <a:endParaRPr lang="uk-UA"/>
        </a:p>
      </dgm:t>
    </dgm:pt>
    <dgm:pt modelId="{8D44EAB2-1907-4205-BCFD-A8891020981C}" type="pres">
      <dgm:prSet presAssocID="{AA31078A-C5AA-422A-BED9-8C0C465E258B}" presName="Name9" presStyleLbl="parChTrans1D2" presStyleIdx="3" presStyleCnt="4"/>
      <dgm:spPr/>
      <dgm:t>
        <a:bodyPr/>
        <a:lstStyle/>
        <a:p>
          <a:endParaRPr lang="uk-UA"/>
        </a:p>
      </dgm:t>
    </dgm:pt>
    <dgm:pt modelId="{347E9831-0885-407F-88CC-1358D2B2329A}" type="pres">
      <dgm:prSet presAssocID="{AA31078A-C5AA-422A-BED9-8C0C465E258B}" presName="connTx" presStyleLbl="parChTrans1D2" presStyleIdx="3" presStyleCnt="4"/>
      <dgm:spPr/>
      <dgm:t>
        <a:bodyPr/>
        <a:lstStyle/>
        <a:p>
          <a:endParaRPr lang="uk-UA"/>
        </a:p>
      </dgm:t>
    </dgm:pt>
    <dgm:pt modelId="{DE38A667-C533-46DC-BE35-3BCDA53D29AC}" type="pres">
      <dgm:prSet presAssocID="{DAA864A9-B57C-4F27-87F4-1E8E49621E07}" presName="node" presStyleLbl="node1" presStyleIdx="3" presStyleCnt="4">
        <dgm:presLayoutVars>
          <dgm:bulletEnabled val="1"/>
        </dgm:presLayoutVars>
      </dgm:prSet>
      <dgm:spPr/>
      <dgm:t>
        <a:bodyPr/>
        <a:lstStyle/>
        <a:p>
          <a:endParaRPr lang="uk-UA"/>
        </a:p>
      </dgm:t>
    </dgm:pt>
  </dgm:ptLst>
  <dgm:cxnLst>
    <dgm:cxn modelId="{398D09FE-8A93-43DF-A184-D3E7BBB0204A}" type="presOf" srcId="{AA31078A-C5AA-422A-BED9-8C0C465E258B}" destId="{347E9831-0885-407F-88CC-1358D2B2329A}" srcOrd="1" destOrd="0" presId="urn:microsoft.com/office/officeart/2005/8/layout/radial1"/>
    <dgm:cxn modelId="{9BB558DD-8590-4849-9817-6D293C9F924F}" type="presOf" srcId="{4C6F5335-7FEA-4493-BF6F-6FEB7547DB21}" destId="{283489BD-96B0-4F54-BAE1-998992CEBB44}" srcOrd="0" destOrd="0" presId="urn:microsoft.com/office/officeart/2005/8/layout/radial1"/>
    <dgm:cxn modelId="{F34B7D5B-E7CB-4949-B9A6-2203BDEB95AC}" type="presOf" srcId="{846C8D85-8426-4E28-9110-9131CB3214F6}" destId="{0F267899-501F-4A6A-A13E-804D7476AF1F}" srcOrd="0" destOrd="0" presId="urn:microsoft.com/office/officeart/2005/8/layout/radial1"/>
    <dgm:cxn modelId="{765931B1-4E42-42E2-BC8A-E9A26AFF9EC0}" srcId="{498FD2EA-B76D-4DDE-A9C8-EC46B754E426}" destId="{846C8D85-8426-4E28-9110-9131CB3214F6}" srcOrd="1" destOrd="0" parTransId="{4CFC164F-B933-4281-8DFC-33CFC3BE0EBC}" sibTransId="{174C9512-BFA3-4748-A633-2647CCC16424}"/>
    <dgm:cxn modelId="{A3C95E35-5DE2-4CA9-9631-4850BA0C7CA1}" type="presOf" srcId="{AA31078A-C5AA-422A-BED9-8C0C465E258B}" destId="{8D44EAB2-1907-4205-BCFD-A8891020981C}" srcOrd="0" destOrd="0" presId="urn:microsoft.com/office/officeart/2005/8/layout/radial1"/>
    <dgm:cxn modelId="{F03E8109-F280-4669-ACCF-E69B5FE3BE15}" srcId="{498FD2EA-B76D-4DDE-A9C8-EC46B754E426}" destId="{3044EEA8-EFD0-4A8D-A980-6D4C49AA8D94}" srcOrd="2" destOrd="0" parTransId="{FF898438-2F6C-4A86-8280-CEE0C06BD603}" sibTransId="{FA3F500C-F30A-49DD-B387-C4C7786508A6}"/>
    <dgm:cxn modelId="{9F398BB0-88AF-4D38-8B22-DF69F0B7E7B3}" type="presOf" srcId="{A8906B4F-E357-4984-90C8-63B0EDA7428D}" destId="{D571F67F-E246-46B7-9E01-B36193C6A1BE}" srcOrd="0" destOrd="0" presId="urn:microsoft.com/office/officeart/2005/8/layout/radial1"/>
    <dgm:cxn modelId="{6EA02F07-165C-4B57-A6EA-A50D1E3909F1}" type="presOf" srcId="{FF898438-2F6C-4A86-8280-CEE0C06BD603}" destId="{D565CAED-7D30-4AFB-805E-DC5821E93F9E}" srcOrd="0" destOrd="0" presId="urn:microsoft.com/office/officeart/2005/8/layout/radial1"/>
    <dgm:cxn modelId="{D9B5E9D2-9D69-42CA-86BE-59B06B6EFDD5}" type="presOf" srcId="{4CFC164F-B933-4281-8DFC-33CFC3BE0EBC}" destId="{E31187C4-0514-431B-BCDD-30765D419A2A}" srcOrd="1" destOrd="0" presId="urn:microsoft.com/office/officeart/2005/8/layout/radial1"/>
    <dgm:cxn modelId="{AE4A5E68-41D4-4F75-9CBB-ADC9905C84F4}" type="presOf" srcId="{74442AE9-6974-4842-B747-7139E6CF27E6}" destId="{6167E608-8DE5-42BE-ABAD-BC8FB25D5E23}" srcOrd="0" destOrd="0" presId="urn:microsoft.com/office/officeart/2005/8/layout/radial1"/>
    <dgm:cxn modelId="{EC125A81-C01A-423E-8900-EC7E7A73E941}" type="presOf" srcId="{A8906B4F-E357-4984-90C8-63B0EDA7428D}" destId="{3D5B49C2-D562-4137-8564-60493F5EB13E}" srcOrd="1" destOrd="0" presId="urn:microsoft.com/office/officeart/2005/8/layout/radial1"/>
    <dgm:cxn modelId="{923DC912-B882-4B7D-97B0-E330572959E9}" type="presOf" srcId="{DAA864A9-B57C-4F27-87F4-1E8E49621E07}" destId="{DE38A667-C533-46DC-BE35-3BCDA53D29AC}" srcOrd="0" destOrd="0" presId="urn:microsoft.com/office/officeart/2005/8/layout/radial1"/>
    <dgm:cxn modelId="{C19634D7-7B0B-4BB9-8B5E-202F870E9CED}" srcId="{4C6F5335-7FEA-4493-BF6F-6FEB7547DB21}" destId="{498FD2EA-B76D-4DDE-A9C8-EC46B754E426}" srcOrd="0" destOrd="0" parTransId="{53B9D4F4-2702-46C2-AA60-C40F24010CD1}" sibTransId="{21368A4F-6116-4BB1-9E41-060902EC2260}"/>
    <dgm:cxn modelId="{707B77F3-E0AD-4998-953B-361717C492AE}" srcId="{498FD2EA-B76D-4DDE-A9C8-EC46B754E426}" destId="{DAA864A9-B57C-4F27-87F4-1E8E49621E07}" srcOrd="3" destOrd="0" parTransId="{AA31078A-C5AA-422A-BED9-8C0C465E258B}" sibTransId="{52A48923-5EB1-4DA3-B159-FCB3157BEA94}"/>
    <dgm:cxn modelId="{43B681E2-9127-4C58-94B9-95C435398BE6}" type="presOf" srcId="{4CFC164F-B933-4281-8DFC-33CFC3BE0EBC}" destId="{CC656218-DE3C-4DF3-92DC-845F45370DDA}" srcOrd="0" destOrd="0" presId="urn:microsoft.com/office/officeart/2005/8/layout/radial1"/>
    <dgm:cxn modelId="{1690041C-ED18-4ADC-9867-1670A16DBA05}" type="presOf" srcId="{FF898438-2F6C-4A86-8280-CEE0C06BD603}" destId="{5DC33C4B-C9FF-4167-A7C1-FF898CE5D986}" srcOrd="1" destOrd="0" presId="urn:microsoft.com/office/officeart/2005/8/layout/radial1"/>
    <dgm:cxn modelId="{B135738D-F9E9-4B06-BBDE-A2CCF24C0AC3}" srcId="{498FD2EA-B76D-4DDE-A9C8-EC46B754E426}" destId="{74442AE9-6974-4842-B747-7139E6CF27E6}" srcOrd="0" destOrd="0" parTransId="{A8906B4F-E357-4984-90C8-63B0EDA7428D}" sibTransId="{791D6170-A2D2-4878-9B34-586908BD5D21}"/>
    <dgm:cxn modelId="{959BDEC5-1076-4AE1-9BD8-9F9F56BF56C0}" type="presOf" srcId="{498FD2EA-B76D-4DDE-A9C8-EC46B754E426}" destId="{4713E087-3DC5-4391-99EB-0D3808C541D1}" srcOrd="0" destOrd="0" presId="urn:microsoft.com/office/officeart/2005/8/layout/radial1"/>
    <dgm:cxn modelId="{055FE723-7ABA-4BDC-8040-3A0EC24E3662}" type="presOf" srcId="{3044EEA8-EFD0-4A8D-A980-6D4C49AA8D94}" destId="{445869F2-700D-4109-826F-B9F43A79C6C3}" srcOrd="0" destOrd="0" presId="urn:microsoft.com/office/officeart/2005/8/layout/radial1"/>
    <dgm:cxn modelId="{A3E819F3-3444-4854-BA41-134D017B7FF5}" type="presParOf" srcId="{283489BD-96B0-4F54-BAE1-998992CEBB44}" destId="{4713E087-3DC5-4391-99EB-0D3808C541D1}" srcOrd="0" destOrd="0" presId="urn:microsoft.com/office/officeart/2005/8/layout/radial1"/>
    <dgm:cxn modelId="{CFA895BB-7DB1-466E-BA3E-22823617090D}" type="presParOf" srcId="{283489BD-96B0-4F54-BAE1-998992CEBB44}" destId="{D571F67F-E246-46B7-9E01-B36193C6A1BE}" srcOrd="1" destOrd="0" presId="urn:microsoft.com/office/officeart/2005/8/layout/radial1"/>
    <dgm:cxn modelId="{DC397E74-ED7C-4F94-9AFF-540E5B74D09F}" type="presParOf" srcId="{D571F67F-E246-46B7-9E01-B36193C6A1BE}" destId="{3D5B49C2-D562-4137-8564-60493F5EB13E}" srcOrd="0" destOrd="0" presId="urn:microsoft.com/office/officeart/2005/8/layout/radial1"/>
    <dgm:cxn modelId="{D6D5280C-06CD-483A-8424-68E9B41CA98E}" type="presParOf" srcId="{283489BD-96B0-4F54-BAE1-998992CEBB44}" destId="{6167E608-8DE5-42BE-ABAD-BC8FB25D5E23}" srcOrd="2" destOrd="0" presId="urn:microsoft.com/office/officeart/2005/8/layout/radial1"/>
    <dgm:cxn modelId="{5DCEC7D6-8C4D-42BA-A394-51CACE2C96D7}" type="presParOf" srcId="{283489BD-96B0-4F54-BAE1-998992CEBB44}" destId="{CC656218-DE3C-4DF3-92DC-845F45370DDA}" srcOrd="3" destOrd="0" presId="urn:microsoft.com/office/officeart/2005/8/layout/radial1"/>
    <dgm:cxn modelId="{D8359821-E23E-4C68-A3A1-40733188B06E}" type="presParOf" srcId="{CC656218-DE3C-4DF3-92DC-845F45370DDA}" destId="{E31187C4-0514-431B-BCDD-30765D419A2A}" srcOrd="0" destOrd="0" presId="urn:microsoft.com/office/officeart/2005/8/layout/radial1"/>
    <dgm:cxn modelId="{5816043D-7B8C-47EC-86D2-01594E586BD5}" type="presParOf" srcId="{283489BD-96B0-4F54-BAE1-998992CEBB44}" destId="{0F267899-501F-4A6A-A13E-804D7476AF1F}" srcOrd="4" destOrd="0" presId="urn:microsoft.com/office/officeart/2005/8/layout/radial1"/>
    <dgm:cxn modelId="{577B12DB-C076-4416-9509-9B67A082E64E}" type="presParOf" srcId="{283489BD-96B0-4F54-BAE1-998992CEBB44}" destId="{D565CAED-7D30-4AFB-805E-DC5821E93F9E}" srcOrd="5" destOrd="0" presId="urn:microsoft.com/office/officeart/2005/8/layout/radial1"/>
    <dgm:cxn modelId="{DD816C21-B47D-481E-81C2-8E145F37F365}" type="presParOf" srcId="{D565CAED-7D30-4AFB-805E-DC5821E93F9E}" destId="{5DC33C4B-C9FF-4167-A7C1-FF898CE5D986}" srcOrd="0" destOrd="0" presId="urn:microsoft.com/office/officeart/2005/8/layout/radial1"/>
    <dgm:cxn modelId="{BCA9C149-848C-4DA9-B88D-45D7FC91937F}" type="presParOf" srcId="{283489BD-96B0-4F54-BAE1-998992CEBB44}" destId="{445869F2-700D-4109-826F-B9F43A79C6C3}" srcOrd="6" destOrd="0" presId="urn:microsoft.com/office/officeart/2005/8/layout/radial1"/>
    <dgm:cxn modelId="{63711316-DED7-43AF-A7D8-C4FA8881D7B9}" type="presParOf" srcId="{283489BD-96B0-4F54-BAE1-998992CEBB44}" destId="{8D44EAB2-1907-4205-BCFD-A8891020981C}" srcOrd="7" destOrd="0" presId="urn:microsoft.com/office/officeart/2005/8/layout/radial1"/>
    <dgm:cxn modelId="{E0DC6EC9-90D2-415B-B754-3630206A4131}" type="presParOf" srcId="{8D44EAB2-1907-4205-BCFD-A8891020981C}" destId="{347E9831-0885-407F-88CC-1358D2B2329A}" srcOrd="0" destOrd="0" presId="urn:microsoft.com/office/officeart/2005/8/layout/radial1"/>
    <dgm:cxn modelId="{B4BBFC58-CB50-467A-A6E6-E287BEF479E4}" type="presParOf" srcId="{283489BD-96B0-4F54-BAE1-998992CEBB44}" destId="{DE38A667-C533-46DC-BE35-3BCDA53D29AC}" srcOrd="8" destOrd="0" presId="urn:microsoft.com/office/officeart/2005/8/layout/radial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951DB1-F9DD-44BF-BCA0-8C313C901A63}"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uk-UA"/>
        </a:p>
      </dgm:t>
    </dgm:pt>
    <dgm:pt modelId="{EF931AA4-E5DF-49AC-B9EE-5CD34741E40A}">
      <dgm:prSet phldrT="[Текст]"/>
      <dgm:spPr>
        <a:solidFill>
          <a:srgbClr val="FFCC00"/>
        </a:solidFill>
      </dgm:spPr>
      <dgm:t>
        <a:bodyPr/>
        <a:lstStyle/>
        <a:p>
          <a:pPr algn="ctr"/>
          <a:r>
            <a:rPr lang="uk-UA" b="1" dirty="0" smtClean="0">
              <a:solidFill>
                <a:schemeClr val="tx1"/>
              </a:solidFill>
              <a:latin typeface="Times New Roman" panose="02020603050405020304" pitchFamily="18" charset="0"/>
              <a:cs typeface="Times New Roman" panose="02020603050405020304" pitchFamily="18" charset="0"/>
            </a:rPr>
            <a:t>06.02 – 19.03.2018</a:t>
          </a:r>
          <a:endParaRPr lang="uk-UA" b="1" dirty="0">
            <a:solidFill>
              <a:schemeClr val="tx1"/>
            </a:solidFill>
            <a:latin typeface="Times New Roman" panose="02020603050405020304" pitchFamily="18" charset="0"/>
            <a:cs typeface="Times New Roman" panose="02020603050405020304" pitchFamily="18" charset="0"/>
          </a:endParaRPr>
        </a:p>
      </dgm:t>
    </dgm:pt>
    <dgm:pt modelId="{E33DE4EB-B4A1-4B37-91E6-72FCF9EFDB3F}" type="parTrans" cxnId="{B3868DB3-C58D-4A38-BE2F-48E03C8BA59C}">
      <dgm:prSet/>
      <dgm:spPr/>
      <dgm:t>
        <a:bodyPr/>
        <a:lstStyle/>
        <a:p>
          <a:endParaRPr lang="uk-UA"/>
        </a:p>
      </dgm:t>
    </dgm:pt>
    <dgm:pt modelId="{7F6ED050-3482-4329-ABC8-983481A59AFB}" type="sibTrans" cxnId="{B3868DB3-C58D-4A38-BE2F-48E03C8BA59C}">
      <dgm:prSet/>
      <dgm:spPr/>
      <dgm:t>
        <a:bodyPr/>
        <a:lstStyle/>
        <a:p>
          <a:endParaRPr lang="uk-UA"/>
        </a:p>
      </dgm:t>
    </dgm:pt>
    <dgm:pt modelId="{B7B2FE6F-3A06-42CF-8C9F-204C8B65DAE1}">
      <dgm:prSet phldrT="[Текст]"/>
      <dgm:spPr>
        <a:solidFill>
          <a:srgbClr val="00CC66"/>
        </a:solidFill>
      </dgm:spPr>
      <dgm:t>
        <a:bodyPr/>
        <a:lstStyle/>
        <a:p>
          <a:r>
            <a:rPr lang="uk-UA" b="1" dirty="0" smtClean="0">
              <a:solidFill>
                <a:schemeClr val="tx1"/>
              </a:solidFill>
              <a:latin typeface="Times New Roman" panose="02020603050405020304" pitchFamily="18" charset="0"/>
              <a:cs typeface="Times New Roman" panose="02020603050405020304" pitchFamily="18" charset="0"/>
            </a:rPr>
            <a:t>І.</a:t>
          </a:r>
        </a:p>
        <a:p>
          <a:r>
            <a:rPr lang="uk-UA" b="1" dirty="0" smtClean="0">
              <a:solidFill>
                <a:schemeClr val="tx1"/>
              </a:solidFill>
              <a:latin typeface="Times New Roman" panose="02020603050405020304" pitchFamily="18" charset="0"/>
              <a:cs typeface="Times New Roman" panose="02020603050405020304" pitchFamily="18" charset="0"/>
            </a:rPr>
            <a:t>Формування комплектів реєстраційних документів</a:t>
          </a:r>
          <a:endParaRPr lang="uk-UA" b="1" dirty="0">
            <a:solidFill>
              <a:schemeClr val="tx1"/>
            </a:solidFill>
            <a:latin typeface="Times New Roman" panose="02020603050405020304" pitchFamily="18" charset="0"/>
            <a:cs typeface="Times New Roman" panose="02020603050405020304" pitchFamily="18" charset="0"/>
          </a:endParaRPr>
        </a:p>
      </dgm:t>
    </dgm:pt>
    <dgm:pt modelId="{6CD4AF57-1843-4E62-870A-0BB44C178CA9}" type="parTrans" cxnId="{516621DE-477F-4A19-9B8E-8A937770502F}">
      <dgm:prSet/>
      <dgm:spPr>
        <a:solidFill>
          <a:schemeClr val="accent5"/>
        </a:solidFill>
      </dgm:spPr>
      <dgm:t>
        <a:bodyPr/>
        <a:lstStyle/>
        <a:p>
          <a:endParaRPr lang="uk-UA"/>
        </a:p>
      </dgm:t>
    </dgm:pt>
    <dgm:pt modelId="{F5735CFA-5C28-4464-A733-CF4CB7EBFBD5}" type="sibTrans" cxnId="{516621DE-477F-4A19-9B8E-8A937770502F}">
      <dgm:prSet/>
      <dgm:spPr/>
      <dgm:t>
        <a:bodyPr/>
        <a:lstStyle/>
        <a:p>
          <a:endParaRPr lang="uk-UA"/>
        </a:p>
      </dgm:t>
    </dgm:pt>
    <dgm:pt modelId="{DD70A024-6EDA-4E9B-8F50-C3A10410187A}">
      <dgm:prSet phldrT="[Текст]"/>
      <dgm:spPr>
        <a:solidFill>
          <a:srgbClr val="00CC66"/>
        </a:solidFill>
      </dgm:spPr>
      <dgm:t>
        <a:bodyPr/>
        <a:lstStyle/>
        <a:p>
          <a:r>
            <a:rPr lang="uk-UA" b="1" dirty="0" smtClean="0">
              <a:solidFill>
                <a:schemeClr val="tx1"/>
              </a:solidFill>
              <a:latin typeface="Times New Roman" panose="02020603050405020304" pitchFamily="18" charset="0"/>
              <a:cs typeface="Times New Roman" panose="02020603050405020304" pitchFamily="18" charset="0"/>
            </a:rPr>
            <a:t>ІІ.</a:t>
          </a:r>
        </a:p>
        <a:p>
          <a:r>
            <a:rPr lang="uk-UA" b="1" dirty="0" smtClean="0">
              <a:solidFill>
                <a:schemeClr val="tx1"/>
              </a:solidFill>
              <a:latin typeface="Times New Roman" panose="02020603050405020304" pitchFamily="18" charset="0"/>
              <a:cs typeface="Times New Roman" panose="02020603050405020304" pitchFamily="18" charset="0"/>
            </a:rPr>
            <a:t>Подання комплектів реєстраційних документів</a:t>
          </a:r>
          <a:endParaRPr lang="uk-UA" b="1" dirty="0">
            <a:solidFill>
              <a:schemeClr val="tx1"/>
            </a:solidFill>
            <a:latin typeface="Times New Roman" panose="02020603050405020304" pitchFamily="18" charset="0"/>
            <a:cs typeface="Times New Roman" panose="02020603050405020304" pitchFamily="18" charset="0"/>
          </a:endParaRPr>
        </a:p>
      </dgm:t>
    </dgm:pt>
    <dgm:pt modelId="{7CBB4F81-6FA0-47BA-B0F7-901BB2A2479C}" type="parTrans" cxnId="{FBD12BA8-2C38-483F-B9E8-97DC4013D07D}">
      <dgm:prSet/>
      <dgm:spPr>
        <a:solidFill>
          <a:schemeClr val="accent5"/>
        </a:solidFill>
      </dgm:spPr>
      <dgm:t>
        <a:bodyPr/>
        <a:lstStyle/>
        <a:p>
          <a:endParaRPr lang="uk-UA"/>
        </a:p>
      </dgm:t>
    </dgm:pt>
    <dgm:pt modelId="{192F6E9F-D55A-4236-9940-1A3024C02B93}" type="sibTrans" cxnId="{FBD12BA8-2C38-483F-B9E8-97DC4013D07D}">
      <dgm:prSet/>
      <dgm:spPr/>
      <dgm:t>
        <a:bodyPr/>
        <a:lstStyle/>
        <a:p>
          <a:endParaRPr lang="uk-UA"/>
        </a:p>
      </dgm:t>
    </dgm:pt>
    <dgm:pt modelId="{36017526-AFB8-460A-B571-E6801801BEE2}">
      <dgm:prSet phldrT="[Текст]"/>
      <dgm:spPr>
        <a:solidFill>
          <a:srgbClr val="00CC66"/>
        </a:solidFill>
      </dgm:spPr>
      <dgm:t>
        <a:bodyPr/>
        <a:lstStyle/>
        <a:p>
          <a:r>
            <a:rPr lang="uk-UA" b="1" dirty="0" smtClean="0">
              <a:solidFill>
                <a:schemeClr val="tx1"/>
              </a:solidFill>
              <a:latin typeface="Times New Roman" panose="02020603050405020304" pitchFamily="18" charset="0"/>
              <a:cs typeface="Times New Roman" panose="02020603050405020304" pitchFamily="18" charset="0"/>
            </a:rPr>
            <a:t>ІІІ.</a:t>
          </a:r>
        </a:p>
        <a:p>
          <a:r>
            <a:rPr lang="uk-UA" b="1" dirty="0" smtClean="0">
              <a:solidFill>
                <a:schemeClr val="tx1"/>
              </a:solidFill>
              <a:latin typeface="Times New Roman" panose="02020603050405020304" pitchFamily="18" charset="0"/>
              <a:cs typeface="Times New Roman" panose="02020603050405020304" pitchFamily="18" charset="0"/>
            </a:rPr>
            <a:t>Відправлення комплектів реєстраційних документів</a:t>
          </a:r>
          <a:endParaRPr lang="uk-UA" b="1" dirty="0">
            <a:solidFill>
              <a:schemeClr val="tx1"/>
            </a:solidFill>
            <a:latin typeface="Times New Roman" panose="02020603050405020304" pitchFamily="18" charset="0"/>
            <a:cs typeface="Times New Roman" panose="02020603050405020304" pitchFamily="18" charset="0"/>
          </a:endParaRPr>
        </a:p>
      </dgm:t>
    </dgm:pt>
    <dgm:pt modelId="{2D0EB562-DF08-46B0-97FD-7DF7B8756DC3}" type="parTrans" cxnId="{9EA433BD-FBBA-4379-884C-17145342BDC5}">
      <dgm:prSet/>
      <dgm:spPr>
        <a:solidFill>
          <a:schemeClr val="accent5"/>
        </a:solidFill>
      </dgm:spPr>
      <dgm:t>
        <a:bodyPr/>
        <a:lstStyle/>
        <a:p>
          <a:endParaRPr lang="uk-UA"/>
        </a:p>
      </dgm:t>
    </dgm:pt>
    <dgm:pt modelId="{BB820FEF-5D87-4B42-97B3-7D8118B8A635}" type="sibTrans" cxnId="{9EA433BD-FBBA-4379-884C-17145342BDC5}">
      <dgm:prSet/>
      <dgm:spPr/>
      <dgm:t>
        <a:bodyPr/>
        <a:lstStyle/>
        <a:p>
          <a:endParaRPr lang="uk-UA"/>
        </a:p>
      </dgm:t>
    </dgm:pt>
    <dgm:pt modelId="{E2765A72-FE55-4263-B01F-7CDD9534E26E}" type="pres">
      <dgm:prSet presAssocID="{46951DB1-F9DD-44BF-BCA0-8C313C901A63}" presName="cycle" presStyleCnt="0">
        <dgm:presLayoutVars>
          <dgm:chMax val="1"/>
          <dgm:dir/>
          <dgm:animLvl val="ctr"/>
          <dgm:resizeHandles val="exact"/>
        </dgm:presLayoutVars>
      </dgm:prSet>
      <dgm:spPr/>
      <dgm:t>
        <a:bodyPr/>
        <a:lstStyle/>
        <a:p>
          <a:endParaRPr lang="uk-UA"/>
        </a:p>
      </dgm:t>
    </dgm:pt>
    <dgm:pt modelId="{91DD9CFB-2F7F-442D-A7A4-AA3D923ECCA2}" type="pres">
      <dgm:prSet presAssocID="{EF931AA4-E5DF-49AC-B9EE-5CD34741E40A}" presName="centerShape" presStyleLbl="node0" presStyleIdx="0" presStyleCnt="1"/>
      <dgm:spPr/>
      <dgm:t>
        <a:bodyPr/>
        <a:lstStyle/>
        <a:p>
          <a:endParaRPr lang="uk-UA"/>
        </a:p>
      </dgm:t>
    </dgm:pt>
    <dgm:pt modelId="{59A149D6-E06D-4B75-8313-E91B059B1DCE}" type="pres">
      <dgm:prSet presAssocID="{6CD4AF57-1843-4E62-870A-0BB44C178CA9}" presName="parTrans" presStyleLbl="bgSibTrans2D1" presStyleIdx="0" presStyleCnt="3" custLinFactNeighborX="10916" custLinFactNeighborY="-23686"/>
      <dgm:spPr/>
      <dgm:t>
        <a:bodyPr/>
        <a:lstStyle/>
        <a:p>
          <a:endParaRPr lang="uk-UA"/>
        </a:p>
      </dgm:t>
    </dgm:pt>
    <dgm:pt modelId="{BACCE3B2-7883-4E97-953B-FCAB2F129C3C}" type="pres">
      <dgm:prSet presAssocID="{B7B2FE6F-3A06-42CF-8C9F-204C8B65DAE1}" presName="node" presStyleLbl="node1" presStyleIdx="0" presStyleCnt="3" custRadScaleRad="140804" custRadScaleInc="-16462">
        <dgm:presLayoutVars>
          <dgm:bulletEnabled val="1"/>
        </dgm:presLayoutVars>
      </dgm:prSet>
      <dgm:spPr/>
      <dgm:t>
        <a:bodyPr/>
        <a:lstStyle/>
        <a:p>
          <a:endParaRPr lang="uk-UA"/>
        </a:p>
      </dgm:t>
    </dgm:pt>
    <dgm:pt modelId="{5152102E-DC71-4F50-842D-0FE2C5766A44}" type="pres">
      <dgm:prSet presAssocID="{7CBB4F81-6FA0-47BA-B0F7-901BB2A2479C}" presName="parTrans" presStyleLbl="bgSibTrans2D1" presStyleIdx="1" presStyleCnt="3"/>
      <dgm:spPr/>
      <dgm:t>
        <a:bodyPr/>
        <a:lstStyle/>
        <a:p>
          <a:endParaRPr lang="uk-UA"/>
        </a:p>
      </dgm:t>
    </dgm:pt>
    <dgm:pt modelId="{91A239BC-EF2B-48AB-B076-E4A0B6439E41}" type="pres">
      <dgm:prSet presAssocID="{DD70A024-6EDA-4E9B-8F50-C3A10410187A}" presName="node" presStyleLbl="node1" presStyleIdx="1" presStyleCnt="3">
        <dgm:presLayoutVars>
          <dgm:bulletEnabled val="1"/>
        </dgm:presLayoutVars>
      </dgm:prSet>
      <dgm:spPr/>
      <dgm:t>
        <a:bodyPr/>
        <a:lstStyle/>
        <a:p>
          <a:endParaRPr lang="uk-UA"/>
        </a:p>
      </dgm:t>
    </dgm:pt>
    <dgm:pt modelId="{EE0D9C34-B46C-4BF3-AE79-92E552BF6AAF}" type="pres">
      <dgm:prSet presAssocID="{2D0EB562-DF08-46B0-97FD-7DF7B8756DC3}" presName="parTrans" presStyleLbl="bgSibTrans2D1" presStyleIdx="2" presStyleCnt="3" custLinFactNeighborX="-9238" custLinFactNeighborY="-23686"/>
      <dgm:spPr/>
      <dgm:t>
        <a:bodyPr/>
        <a:lstStyle/>
        <a:p>
          <a:endParaRPr lang="uk-UA"/>
        </a:p>
      </dgm:t>
    </dgm:pt>
    <dgm:pt modelId="{2BD0A404-F30F-49D6-B49D-9346F53E40EF}" type="pres">
      <dgm:prSet presAssocID="{36017526-AFB8-460A-B571-E6801801BEE2}" presName="node" presStyleLbl="node1" presStyleIdx="2" presStyleCnt="3" custRadScaleRad="152518" custRadScaleInc="18011">
        <dgm:presLayoutVars>
          <dgm:bulletEnabled val="1"/>
        </dgm:presLayoutVars>
      </dgm:prSet>
      <dgm:spPr/>
      <dgm:t>
        <a:bodyPr/>
        <a:lstStyle/>
        <a:p>
          <a:endParaRPr lang="uk-UA"/>
        </a:p>
      </dgm:t>
    </dgm:pt>
  </dgm:ptLst>
  <dgm:cxnLst>
    <dgm:cxn modelId="{516621DE-477F-4A19-9B8E-8A937770502F}" srcId="{EF931AA4-E5DF-49AC-B9EE-5CD34741E40A}" destId="{B7B2FE6F-3A06-42CF-8C9F-204C8B65DAE1}" srcOrd="0" destOrd="0" parTransId="{6CD4AF57-1843-4E62-870A-0BB44C178CA9}" sibTransId="{F5735CFA-5C28-4464-A733-CF4CB7EBFBD5}"/>
    <dgm:cxn modelId="{1B02C484-CDD8-47D4-9B7B-63F29F4148D4}" type="presOf" srcId="{DD70A024-6EDA-4E9B-8F50-C3A10410187A}" destId="{91A239BC-EF2B-48AB-B076-E4A0B6439E41}" srcOrd="0" destOrd="0" presId="urn:microsoft.com/office/officeart/2005/8/layout/radial4"/>
    <dgm:cxn modelId="{CAFD13B2-F0C5-47C3-B1FD-5A89056308B9}" type="presOf" srcId="{B7B2FE6F-3A06-42CF-8C9F-204C8B65DAE1}" destId="{BACCE3B2-7883-4E97-953B-FCAB2F129C3C}" srcOrd="0" destOrd="0" presId="urn:microsoft.com/office/officeart/2005/8/layout/radial4"/>
    <dgm:cxn modelId="{6AD19FD3-6743-4823-AE3F-3344E73C7F7D}" type="presOf" srcId="{6CD4AF57-1843-4E62-870A-0BB44C178CA9}" destId="{59A149D6-E06D-4B75-8313-E91B059B1DCE}" srcOrd="0" destOrd="0" presId="urn:microsoft.com/office/officeart/2005/8/layout/radial4"/>
    <dgm:cxn modelId="{B94B7AEE-E07D-4DE8-9DC0-50CC5FCF07AB}" type="presOf" srcId="{2D0EB562-DF08-46B0-97FD-7DF7B8756DC3}" destId="{EE0D9C34-B46C-4BF3-AE79-92E552BF6AAF}" srcOrd="0" destOrd="0" presId="urn:microsoft.com/office/officeart/2005/8/layout/radial4"/>
    <dgm:cxn modelId="{EE5C0922-14FC-438E-85E9-366FF8B1915D}" type="presOf" srcId="{7CBB4F81-6FA0-47BA-B0F7-901BB2A2479C}" destId="{5152102E-DC71-4F50-842D-0FE2C5766A44}" srcOrd="0" destOrd="0" presId="urn:microsoft.com/office/officeart/2005/8/layout/radial4"/>
    <dgm:cxn modelId="{FBD12BA8-2C38-483F-B9E8-97DC4013D07D}" srcId="{EF931AA4-E5DF-49AC-B9EE-5CD34741E40A}" destId="{DD70A024-6EDA-4E9B-8F50-C3A10410187A}" srcOrd="1" destOrd="0" parTransId="{7CBB4F81-6FA0-47BA-B0F7-901BB2A2479C}" sibTransId="{192F6E9F-D55A-4236-9940-1A3024C02B93}"/>
    <dgm:cxn modelId="{5B3D3817-0ED5-4929-9801-2BDBC8F2D647}" type="presOf" srcId="{EF931AA4-E5DF-49AC-B9EE-5CD34741E40A}" destId="{91DD9CFB-2F7F-442D-A7A4-AA3D923ECCA2}" srcOrd="0" destOrd="0" presId="urn:microsoft.com/office/officeart/2005/8/layout/radial4"/>
    <dgm:cxn modelId="{B3868DB3-C58D-4A38-BE2F-48E03C8BA59C}" srcId="{46951DB1-F9DD-44BF-BCA0-8C313C901A63}" destId="{EF931AA4-E5DF-49AC-B9EE-5CD34741E40A}" srcOrd="0" destOrd="0" parTransId="{E33DE4EB-B4A1-4B37-91E6-72FCF9EFDB3F}" sibTransId="{7F6ED050-3482-4329-ABC8-983481A59AFB}"/>
    <dgm:cxn modelId="{1149FAF9-53D2-4B2E-B563-1BA5D54BFB72}" type="presOf" srcId="{46951DB1-F9DD-44BF-BCA0-8C313C901A63}" destId="{E2765A72-FE55-4263-B01F-7CDD9534E26E}" srcOrd="0" destOrd="0" presId="urn:microsoft.com/office/officeart/2005/8/layout/radial4"/>
    <dgm:cxn modelId="{9EA433BD-FBBA-4379-884C-17145342BDC5}" srcId="{EF931AA4-E5DF-49AC-B9EE-5CD34741E40A}" destId="{36017526-AFB8-460A-B571-E6801801BEE2}" srcOrd="2" destOrd="0" parTransId="{2D0EB562-DF08-46B0-97FD-7DF7B8756DC3}" sibTransId="{BB820FEF-5D87-4B42-97B3-7D8118B8A635}"/>
    <dgm:cxn modelId="{60641E26-6E81-4114-A9ED-5FFE35C31DD3}" type="presOf" srcId="{36017526-AFB8-460A-B571-E6801801BEE2}" destId="{2BD0A404-F30F-49D6-B49D-9346F53E40EF}" srcOrd="0" destOrd="0" presId="urn:microsoft.com/office/officeart/2005/8/layout/radial4"/>
    <dgm:cxn modelId="{8ACD7A64-B5F4-4047-AFC0-5F87E8684D8C}" type="presParOf" srcId="{E2765A72-FE55-4263-B01F-7CDD9534E26E}" destId="{91DD9CFB-2F7F-442D-A7A4-AA3D923ECCA2}" srcOrd="0" destOrd="0" presId="urn:microsoft.com/office/officeart/2005/8/layout/radial4"/>
    <dgm:cxn modelId="{483F2144-EFD6-4676-B5E2-406E23E8C815}" type="presParOf" srcId="{E2765A72-FE55-4263-B01F-7CDD9534E26E}" destId="{59A149D6-E06D-4B75-8313-E91B059B1DCE}" srcOrd="1" destOrd="0" presId="urn:microsoft.com/office/officeart/2005/8/layout/radial4"/>
    <dgm:cxn modelId="{41B23D12-323C-4241-946F-FCDDD1120BC8}" type="presParOf" srcId="{E2765A72-FE55-4263-B01F-7CDD9534E26E}" destId="{BACCE3B2-7883-4E97-953B-FCAB2F129C3C}" srcOrd="2" destOrd="0" presId="urn:microsoft.com/office/officeart/2005/8/layout/radial4"/>
    <dgm:cxn modelId="{5ACB088A-A86B-4A00-B305-6F32C19F6235}" type="presParOf" srcId="{E2765A72-FE55-4263-B01F-7CDD9534E26E}" destId="{5152102E-DC71-4F50-842D-0FE2C5766A44}" srcOrd="3" destOrd="0" presId="urn:microsoft.com/office/officeart/2005/8/layout/radial4"/>
    <dgm:cxn modelId="{5FD0C510-DA4F-4A00-AE6B-89D033FD8E40}" type="presParOf" srcId="{E2765A72-FE55-4263-B01F-7CDD9534E26E}" destId="{91A239BC-EF2B-48AB-B076-E4A0B6439E41}" srcOrd="4" destOrd="0" presId="urn:microsoft.com/office/officeart/2005/8/layout/radial4"/>
    <dgm:cxn modelId="{C6C05760-C161-49AA-8A15-4A84D21E4C80}" type="presParOf" srcId="{E2765A72-FE55-4263-B01F-7CDD9534E26E}" destId="{EE0D9C34-B46C-4BF3-AE79-92E552BF6AAF}" srcOrd="5" destOrd="0" presId="urn:microsoft.com/office/officeart/2005/8/layout/radial4"/>
    <dgm:cxn modelId="{05E08A2C-0FB3-4998-B938-EAC8108B58DA}" type="presParOf" srcId="{E2765A72-FE55-4263-B01F-7CDD9534E26E}" destId="{2BD0A404-F30F-49D6-B49D-9346F53E40EF}"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0DB0A5-3797-41DB-A964-212500A8319F}">
      <dsp:nvSpPr>
        <dsp:cNvPr id="0" name=""/>
        <dsp:cNvSpPr/>
      </dsp:nvSpPr>
      <dsp:spPr>
        <a:xfrm>
          <a:off x="2641097" y="3260522"/>
          <a:ext cx="4286050" cy="2441069"/>
        </a:xfrm>
        <a:custGeom>
          <a:avLst/>
          <a:gdLst/>
          <a:ahLst/>
          <a:cxnLst/>
          <a:rect l="0" t="0" r="0" b="0"/>
          <a:pathLst>
            <a:path>
              <a:moveTo>
                <a:pt x="0" y="0"/>
              </a:moveTo>
              <a:lnTo>
                <a:pt x="2143025" y="0"/>
              </a:lnTo>
              <a:lnTo>
                <a:pt x="2143025" y="2441069"/>
              </a:lnTo>
              <a:lnTo>
                <a:pt x="4286050" y="2441069"/>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uk-UA" sz="1700" kern="1200" dirty="0"/>
        </a:p>
      </dsp:txBody>
      <dsp:txXfrm>
        <a:off x="4660811" y="4357746"/>
        <a:ext cx="246622" cy="246622"/>
      </dsp:txXfrm>
    </dsp:sp>
    <dsp:sp modelId="{7C608528-3BE0-4A72-AEDE-0DA9E6A7CE01}">
      <dsp:nvSpPr>
        <dsp:cNvPr id="0" name=""/>
        <dsp:cNvSpPr/>
      </dsp:nvSpPr>
      <dsp:spPr>
        <a:xfrm>
          <a:off x="2641097" y="3260522"/>
          <a:ext cx="4286419" cy="790406"/>
        </a:xfrm>
        <a:custGeom>
          <a:avLst/>
          <a:gdLst/>
          <a:ahLst/>
          <a:cxnLst/>
          <a:rect l="0" t="0" r="0" b="0"/>
          <a:pathLst>
            <a:path>
              <a:moveTo>
                <a:pt x="0" y="0"/>
              </a:moveTo>
              <a:lnTo>
                <a:pt x="2143209" y="0"/>
              </a:lnTo>
              <a:lnTo>
                <a:pt x="2143209" y="790406"/>
              </a:lnTo>
              <a:lnTo>
                <a:pt x="4286419" y="790406"/>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uk-UA" sz="1500" kern="1200" dirty="0"/>
        </a:p>
      </dsp:txBody>
      <dsp:txXfrm>
        <a:off x="4675339" y="3546758"/>
        <a:ext cx="217934" cy="217934"/>
      </dsp:txXfrm>
    </dsp:sp>
    <dsp:sp modelId="{33595016-F769-450F-BA8D-ADC996D8ADA0}">
      <dsp:nvSpPr>
        <dsp:cNvPr id="0" name=""/>
        <dsp:cNvSpPr/>
      </dsp:nvSpPr>
      <dsp:spPr>
        <a:xfrm>
          <a:off x="2641097" y="2523959"/>
          <a:ext cx="4259601" cy="736563"/>
        </a:xfrm>
        <a:custGeom>
          <a:avLst/>
          <a:gdLst/>
          <a:ahLst/>
          <a:cxnLst/>
          <a:rect l="0" t="0" r="0" b="0"/>
          <a:pathLst>
            <a:path>
              <a:moveTo>
                <a:pt x="0" y="736563"/>
              </a:moveTo>
              <a:lnTo>
                <a:pt x="2129800" y="736563"/>
              </a:lnTo>
              <a:lnTo>
                <a:pt x="2129800" y="0"/>
              </a:lnTo>
              <a:lnTo>
                <a:pt x="4259601" y="0"/>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666750">
            <a:lnSpc>
              <a:spcPct val="90000"/>
            </a:lnSpc>
            <a:spcBef>
              <a:spcPct val="0"/>
            </a:spcBef>
            <a:spcAft>
              <a:spcPct val="35000"/>
            </a:spcAft>
          </a:pPr>
          <a:endParaRPr lang="uk-UA" sz="1500" kern="1200" dirty="0"/>
        </a:p>
      </dsp:txBody>
      <dsp:txXfrm>
        <a:off x="4662827" y="2784170"/>
        <a:ext cx="216140" cy="216140"/>
      </dsp:txXfrm>
    </dsp:sp>
    <dsp:sp modelId="{3BC75751-7D26-465C-BD26-0C87F7AED6CC}">
      <dsp:nvSpPr>
        <dsp:cNvPr id="0" name=""/>
        <dsp:cNvSpPr/>
      </dsp:nvSpPr>
      <dsp:spPr>
        <a:xfrm>
          <a:off x="2641097" y="961233"/>
          <a:ext cx="4250662" cy="2299288"/>
        </a:xfrm>
        <a:custGeom>
          <a:avLst/>
          <a:gdLst/>
          <a:ahLst/>
          <a:cxnLst/>
          <a:rect l="0" t="0" r="0" b="0"/>
          <a:pathLst>
            <a:path>
              <a:moveTo>
                <a:pt x="0" y="2299288"/>
              </a:moveTo>
              <a:lnTo>
                <a:pt x="2125331" y="2299288"/>
              </a:lnTo>
              <a:lnTo>
                <a:pt x="2125331" y="0"/>
              </a:lnTo>
              <a:lnTo>
                <a:pt x="4250662" y="0"/>
              </a:lnTo>
            </a:path>
          </a:pathLst>
        </a:custGeom>
        <a:noFill/>
        <a:ln w="19050" cap="flat" cmpd="sng" algn="ctr">
          <a:solidFill>
            <a:schemeClr val="dk1"/>
          </a:solidFill>
          <a:prstDash val="solid"/>
          <a:miter lim="800000"/>
        </a:ln>
        <a:effectLst/>
      </dsp:spPr>
      <dsp:style>
        <a:lnRef idx="3">
          <a:schemeClr val="dk1"/>
        </a:lnRef>
        <a:fillRef idx="0">
          <a:schemeClr val="dk1"/>
        </a:fillRef>
        <a:effectRef idx="2">
          <a:schemeClr val="dk1"/>
        </a:effectRef>
        <a:fontRef idx="minor">
          <a:schemeClr val="tx1"/>
        </a:fontRef>
      </dsp:style>
      <dsp:txBody>
        <a:bodyPr spcFirstLastPara="0" vert="horz" wrap="square" lIns="12700" tIns="0" rIns="12700" bIns="0" numCol="1" spcCol="1270" anchor="ctr" anchorCtr="0">
          <a:noAutofit/>
        </a:bodyPr>
        <a:lstStyle/>
        <a:p>
          <a:pPr lvl="0" algn="ctr" defTabSz="755650">
            <a:lnSpc>
              <a:spcPct val="90000"/>
            </a:lnSpc>
            <a:spcBef>
              <a:spcPct val="0"/>
            </a:spcBef>
            <a:spcAft>
              <a:spcPct val="35000"/>
            </a:spcAft>
          </a:pPr>
          <a:endParaRPr lang="uk-UA" sz="1700" kern="1200" dirty="0"/>
        </a:p>
      </dsp:txBody>
      <dsp:txXfrm>
        <a:off x="4645611" y="1990061"/>
        <a:ext cx="241634" cy="241634"/>
      </dsp:txXfrm>
    </dsp:sp>
    <dsp:sp modelId="{FE4D9A1D-E414-43BC-8AE6-D4657AFB3981}">
      <dsp:nvSpPr>
        <dsp:cNvPr id="0" name=""/>
        <dsp:cNvSpPr/>
      </dsp:nvSpPr>
      <dsp:spPr>
        <a:xfrm>
          <a:off x="0" y="2338752"/>
          <a:ext cx="3438653" cy="1843540"/>
        </a:xfrm>
        <a:prstGeom prst="rect">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endParaRPr lang="uk-UA" sz="6500" kern="1200" dirty="0">
            <a:solidFill>
              <a:schemeClr val="tx1"/>
            </a:solidFill>
          </a:endParaRPr>
        </a:p>
      </dsp:txBody>
      <dsp:txXfrm>
        <a:off x="0" y="2338752"/>
        <a:ext cx="3438653" cy="1843540"/>
      </dsp:txXfrm>
    </dsp:sp>
    <dsp:sp modelId="{46343053-F6D2-42F0-9E75-136DF1A45F2D}">
      <dsp:nvSpPr>
        <dsp:cNvPr id="0" name=""/>
        <dsp:cNvSpPr/>
      </dsp:nvSpPr>
      <dsp:spPr>
        <a:xfrm>
          <a:off x="6891759" y="336143"/>
          <a:ext cx="4100591" cy="1250180"/>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u="sng" kern="1200" dirty="0" smtClean="0">
              <a:solidFill>
                <a:schemeClr val="tx1"/>
              </a:solidFill>
              <a:latin typeface="Times New Roman" panose="02020603050405020304" pitchFamily="18" charset="0"/>
              <a:cs typeface="Times New Roman" panose="02020603050405020304" pitchFamily="18" charset="0"/>
            </a:rPr>
            <a:t>Регіони обслуговування: </a:t>
          </a:r>
        </a:p>
        <a:p>
          <a:pPr lvl="0" algn="ctr" defTabSz="800100">
            <a:lnSpc>
              <a:spcPct val="90000"/>
            </a:lnSpc>
            <a:spcBef>
              <a:spcPct val="0"/>
            </a:spcBef>
            <a:spcAft>
              <a:spcPct val="35000"/>
            </a:spcAft>
          </a:pPr>
          <a:r>
            <a:rPr lang="uk-UA" sz="1800" b="1" kern="1200" dirty="0" smtClean="0">
              <a:solidFill>
                <a:schemeClr val="tx1"/>
              </a:solidFill>
              <a:latin typeface="Times New Roman" panose="02020603050405020304" pitchFamily="18" charset="0"/>
              <a:cs typeface="Times New Roman" panose="02020603050405020304" pitchFamily="18" charset="0"/>
            </a:rPr>
            <a:t>Херсонська, Миколаївська області, Автономна Республіка Крим та  </a:t>
          </a:r>
          <a:r>
            <a:rPr lang="uk-UA" sz="1800" b="1" kern="1200" dirty="0" err="1" smtClean="0">
              <a:solidFill>
                <a:schemeClr val="tx1"/>
              </a:solidFill>
              <a:latin typeface="Times New Roman" panose="02020603050405020304" pitchFamily="18" charset="0"/>
              <a:cs typeface="Times New Roman" panose="02020603050405020304" pitchFamily="18" charset="0"/>
            </a:rPr>
            <a:t>м.Севастополь</a:t>
          </a:r>
          <a:endParaRPr lang="uk-UA" sz="1800" b="1" kern="1200" dirty="0">
            <a:solidFill>
              <a:schemeClr val="tx1"/>
            </a:solidFill>
            <a:latin typeface="Times New Roman" panose="02020603050405020304" pitchFamily="18" charset="0"/>
            <a:cs typeface="Times New Roman" panose="02020603050405020304" pitchFamily="18" charset="0"/>
          </a:endParaRPr>
        </a:p>
      </dsp:txBody>
      <dsp:txXfrm>
        <a:off x="6891759" y="336143"/>
        <a:ext cx="4100591" cy="1250180"/>
      </dsp:txXfrm>
    </dsp:sp>
    <dsp:sp modelId="{C7A19912-554F-4D23-A72B-F5F0B6A9E895}">
      <dsp:nvSpPr>
        <dsp:cNvPr id="0" name=""/>
        <dsp:cNvSpPr/>
      </dsp:nvSpPr>
      <dsp:spPr>
        <a:xfrm>
          <a:off x="6900699" y="1898869"/>
          <a:ext cx="4100591" cy="1250180"/>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u="sng" kern="1200" dirty="0" smtClean="0">
              <a:solidFill>
                <a:schemeClr val="tx1"/>
              </a:solidFill>
              <a:latin typeface="Times New Roman" panose="02020603050405020304" pitchFamily="18" charset="0"/>
              <a:cs typeface="Times New Roman" panose="02020603050405020304" pitchFamily="18" charset="0"/>
            </a:rPr>
            <a:t>Поштова адреса:</a:t>
          </a:r>
        </a:p>
        <a:p>
          <a:pPr lvl="0" algn="ctr" defTabSz="800100">
            <a:lnSpc>
              <a:spcPct val="90000"/>
            </a:lnSpc>
            <a:spcBef>
              <a:spcPct val="0"/>
            </a:spcBef>
            <a:spcAft>
              <a:spcPct val="35000"/>
            </a:spcAft>
          </a:pPr>
          <a:r>
            <a:rPr lang="ru-RU" sz="1800" b="1" i="0" kern="1200" dirty="0" err="1" smtClean="0">
              <a:solidFill>
                <a:schemeClr val="tx1"/>
              </a:solidFill>
              <a:latin typeface="Times New Roman" panose="02020603050405020304" pitchFamily="18" charset="0"/>
              <a:cs typeface="Times New Roman" panose="02020603050405020304" pitchFamily="18" charset="0"/>
            </a:rPr>
            <a:t>вул</a:t>
          </a:r>
          <a:r>
            <a:rPr lang="ru-RU" sz="1800" b="1" i="0" kern="1200" dirty="0" smtClean="0">
              <a:solidFill>
                <a:schemeClr val="tx1"/>
              </a:solidFill>
              <a:latin typeface="Times New Roman" panose="02020603050405020304" pitchFamily="18" charset="0"/>
              <a:cs typeface="Times New Roman" panose="02020603050405020304" pitchFamily="18" charset="0"/>
            </a:rPr>
            <a:t>. </a:t>
          </a:r>
          <a:r>
            <a:rPr lang="ru-RU" sz="1800" b="1" i="0" kern="1200" dirty="0" err="1" smtClean="0">
              <a:solidFill>
                <a:schemeClr val="tx1"/>
              </a:solidFill>
              <a:latin typeface="Times New Roman" panose="02020603050405020304" pitchFamily="18" charset="0"/>
              <a:cs typeface="Times New Roman" panose="02020603050405020304" pitchFamily="18" charset="0"/>
            </a:rPr>
            <a:t>Потьомкінська</a:t>
          </a:r>
          <a:r>
            <a:rPr lang="ru-RU" sz="1800" b="1" i="0" kern="1200" dirty="0" smtClean="0">
              <a:solidFill>
                <a:schemeClr val="tx1"/>
              </a:solidFill>
              <a:latin typeface="Times New Roman" panose="02020603050405020304" pitchFamily="18" charset="0"/>
              <a:cs typeface="Times New Roman" panose="02020603050405020304" pitchFamily="18" charset="0"/>
            </a:rPr>
            <a:t>, 96, м. Херсон, 73026</a:t>
          </a:r>
          <a:endParaRPr lang="uk-UA" sz="1800" b="1" kern="1200" dirty="0">
            <a:solidFill>
              <a:schemeClr val="tx1"/>
            </a:solidFill>
            <a:latin typeface="Times New Roman" panose="02020603050405020304" pitchFamily="18" charset="0"/>
            <a:cs typeface="Times New Roman" panose="02020603050405020304" pitchFamily="18" charset="0"/>
          </a:endParaRPr>
        </a:p>
      </dsp:txBody>
      <dsp:txXfrm>
        <a:off x="6900699" y="1898869"/>
        <a:ext cx="4100591" cy="1250180"/>
      </dsp:txXfrm>
    </dsp:sp>
    <dsp:sp modelId="{A79D2D21-CB47-42BE-93C4-1D8605A411AF}">
      <dsp:nvSpPr>
        <dsp:cNvPr id="0" name=""/>
        <dsp:cNvSpPr/>
      </dsp:nvSpPr>
      <dsp:spPr>
        <a:xfrm>
          <a:off x="6927516" y="3425839"/>
          <a:ext cx="4100591" cy="1250180"/>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endParaRPr lang="uk-UA" sz="1600" b="1" kern="1200" dirty="0" smtClean="0">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uk-UA" sz="1600" b="1" u="sng" kern="1200" dirty="0" smtClean="0">
              <a:solidFill>
                <a:schemeClr val="tx1"/>
              </a:solidFill>
              <a:latin typeface="Times New Roman" panose="02020603050405020304" pitchFamily="18" charset="0"/>
              <a:cs typeface="Times New Roman" panose="02020603050405020304" pitchFamily="18" charset="0"/>
            </a:rPr>
            <a:t>Контактна інформація:</a:t>
          </a:r>
        </a:p>
        <a:p>
          <a:pPr lvl="0" algn="ctr" defTabSz="711200">
            <a:lnSpc>
              <a:spcPct val="90000"/>
            </a:lnSpc>
            <a:spcBef>
              <a:spcPct val="0"/>
            </a:spcBef>
            <a:spcAft>
              <a:spcPct val="35000"/>
            </a:spcAft>
          </a:pPr>
          <a:r>
            <a:rPr lang="ru-RU" sz="1600" b="1" i="0" kern="1200" dirty="0" smtClean="0">
              <a:solidFill>
                <a:schemeClr val="tx1"/>
              </a:solidFill>
              <a:latin typeface="Times New Roman" panose="02020603050405020304" pitchFamily="18" charset="0"/>
              <a:cs typeface="Times New Roman" panose="02020603050405020304" pitchFamily="18" charset="0"/>
            </a:rPr>
            <a:t>Тел.</a:t>
          </a:r>
          <a:r>
            <a:rPr lang="en-US" sz="1600" b="1" i="0" kern="1200" dirty="0" smtClean="0">
              <a:solidFill>
                <a:schemeClr val="tx1"/>
              </a:solidFill>
              <a:latin typeface="Times New Roman" panose="02020603050405020304" pitchFamily="18" charset="0"/>
              <a:cs typeface="Times New Roman" panose="02020603050405020304" pitchFamily="18" charset="0"/>
            </a:rPr>
            <a:t>(0552) 46-00-55 </a:t>
          </a:r>
          <a:endParaRPr lang="uk-UA" sz="1600" b="1" i="0" kern="1200" dirty="0" smtClean="0">
            <a:solidFill>
              <a:schemeClr val="tx1"/>
            </a:solidFill>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en-US" sz="1600" b="1" i="0" kern="1200" dirty="0" smtClean="0">
              <a:solidFill>
                <a:schemeClr val="tx1"/>
              </a:solidFill>
              <a:latin typeface="Times New Roman" panose="02020603050405020304" pitchFamily="18" charset="0"/>
              <a:cs typeface="Times New Roman" panose="02020603050405020304" pitchFamily="18" charset="0"/>
            </a:rPr>
            <a:t>E-mail</a:t>
          </a:r>
          <a:r>
            <a:rPr lang="uk-UA" sz="1600" b="1" i="0" kern="1200" dirty="0" smtClean="0">
              <a:solidFill>
                <a:schemeClr val="tx1"/>
              </a:solidFill>
              <a:latin typeface="Times New Roman" panose="02020603050405020304" pitchFamily="18" charset="0"/>
              <a:cs typeface="Times New Roman" panose="02020603050405020304" pitchFamily="18" charset="0"/>
            </a:rPr>
            <a:t>: </a:t>
          </a:r>
          <a:r>
            <a:rPr lang="en-US" sz="1600" b="1" i="0" kern="1200" dirty="0" smtClean="0">
              <a:solidFill>
                <a:schemeClr val="tx1"/>
              </a:solidFill>
              <a:latin typeface="Times New Roman" panose="02020603050405020304" pitchFamily="18" charset="0"/>
              <a:cs typeface="Times New Roman" panose="02020603050405020304" pitchFamily="18" charset="0"/>
            </a:rPr>
            <a:t>znokherson@gmail.com</a:t>
          </a:r>
          <a:endParaRPr lang="uk-UA" sz="1600" b="1" i="0" kern="1200" dirty="0" smtClean="0">
            <a:solidFill>
              <a:schemeClr val="tx1"/>
            </a:solidFill>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r>
            <a:rPr lang="uk-UA" sz="1600" b="1" i="0" kern="1200" dirty="0" smtClean="0">
              <a:solidFill>
                <a:schemeClr val="tx1"/>
              </a:solidFill>
              <a:latin typeface="Times New Roman" panose="02020603050405020304" pitchFamily="18" charset="0"/>
              <a:cs typeface="Times New Roman" panose="02020603050405020304" pitchFamily="18" charset="0"/>
            </a:rPr>
            <a:t>Сайт: </a:t>
          </a:r>
          <a:r>
            <a:rPr lang="en-US" sz="1600" b="1" i="0" kern="1200" dirty="0" smtClean="0">
              <a:solidFill>
                <a:schemeClr val="tx1"/>
              </a:solidFill>
              <a:latin typeface="Times New Roman" panose="02020603050405020304" pitchFamily="18" charset="0"/>
              <a:cs typeface="Times New Roman" panose="02020603050405020304" pitchFamily="18" charset="0"/>
            </a:rPr>
            <a:t>www. khersontest.org.ua</a:t>
          </a:r>
          <a:endParaRPr lang="uk-UA" sz="1600" b="1" i="0" kern="1200" dirty="0" smtClean="0">
            <a:solidFill>
              <a:schemeClr val="tx1"/>
            </a:solidFill>
            <a:latin typeface="Times New Roman" panose="02020603050405020304" pitchFamily="18" charset="0"/>
            <a:cs typeface="Times New Roman" panose="02020603050405020304" pitchFamily="18" charset="0"/>
          </a:endParaRPr>
        </a:p>
        <a:p>
          <a:pPr lvl="0" algn="ctr" defTabSz="711200">
            <a:lnSpc>
              <a:spcPct val="90000"/>
            </a:lnSpc>
            <a:spcBef>
              <a:spcPct val="0"/>
            </a:spcBef>
            <a:spcAft>
              <a:spcPct val="35000"/>
            </a:spcAft>
          </a:pPr>
          <a:endParaRPr lang="uk-UA" sz="1300" kern="1200" dirty="0"/>
        </a:p>
      </dsp:txBody>
      <dsp:txXfrm>
        <a:off x="6927516" y="3425839"/>
        <a:ext cx="4100591" cy="1250180"/>
      </dsp:txXfrm>
    </dsp:sp>
    <dsp:sp modelId="{B18062DC-3C71-4DC8-9BFC-24C6460A75D8}">
      <dsp:nvSpPr>
        <dsp:cNvPr id="0" name=""/>
        <dsp:cNvSpPr/>
      </dsp:nvSpPr>
      <dsp:spPr>
        <a:xfrm>
          <a:off x="6927147" y="5076502"/>
          <a:ext cx="4100591" cy="1250180"/>
        </a:xfrm>
        <a:prstGeom prst="rect">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endParaRPr lang="uk-UA" sz="1800" b="1" kern="1200" dirty="0" smtClean="0">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r>
            <a:rPr lang="uk-UA" sz="1800" b="1" u="sng" kern="1200" dirty="0" smtClean="0">
              <a:solidFill>
                <a:schemeClr val="tx1"/>
              </a:solidFill>
              <a:latin typeface="Times New Roman" panose="02020603050405020304" pitchFamily="18" charset="0"/>
              <a:cs typeface="Times New Roman" panose="02020603050405020304" pitchFamily="18" charset="0"/>
            </a:rPr>
            <a:t>Соціальні мережі:</a:t>
          </a: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smtClean="0">
              <a:solidFill>
                <a:schemeClr val="tx1"/>
              </a:solidFill>
              <a:latin typeface="Times New Roman" panose="02020603050405020304" pitchFamily="18" charset="0"/>
              <a:cs typeface="Times New Roman" panose="02020603050405020304" pitchFamily="18" charset="0"/>
            </a:rPr>
            <a:t>https://www.facebook.com/khersontest</a:t>
          </a:r>
          <a:endParaRPr lang="ru-RU" sz="1800" b="1" kern="1200" dirty="0" smtClean="0">
            <a:solidFill>
              <a:schemeClr val="tx1"/>
            </a:solidFill>
            <a:latin typeface="Times New Roman" panose="02020603050405020304" pitchFamily="18" charset="0"/>
            <a:cs typeface="Times New Roman" panose="02020603050405020304" pitchFamily="18" charset="0"/>
          </a:endParaRPr>
        </a:p>
        <a:p>
          <a:pPr lvl="0" algn="l" defTabSz="800100">
            <a:lnSpc>
              <a:spcPct val="90000"/>
            </a:lnSpc>
            <a:spcBef>
              <a:spcPct val="0"/>
            </a:spcBef>
            <a:spcAft>
              <a:spcPct val="35000"/>
            </a:spcAft>
          </a:pPr>
          <a:r>
            <a:rPr lang="ru-RU" sz="1800" b="1" kern="1200" dirty="0" smtClean="0">
              <a:solidFill>
                <a:schemeClr val="tx1"/>
              </a:solidFill>
              <a:latin typeface="Times New Roman" panose="02020603050405020304" pitchFamily="18" charset="0"/>
              <a:cs typeface="Times New Roman" panose="02020603050405020304" pitchFamily="18" charset="0"/>
            </a:rPr>
            <a:t> </a:t>
          </a:r>
          <a:r>
            <a:rPr lang="en-US" sz="1800" b="1" kern="1200" dirty="0" smtClean="0">
              <a:solidFill>
                <a:schemeClr val="tx1"/>
              </a:solidFill>
              <a:latin typeface="Times New Roman" panose="02020603050405020304" pitchFamily="18" charset="0"/>
              <a:cs typeface="Times New Roman" panose="02020603050405020304" pitchFamily="18" charset="0"/>
            </a:rPr>
            <a:t>https://twitter.com/khersontest</a:t>
          </a:r>
          <a:endParaRPr lang="uk-UA" sz="1800" b="1" kern="1200" dirty="0" smtClean="0">
            <a:solidFill>
              <a:schemeClr val="tx1"/>
            </a:solidFill>
            <a:latin typeface="Times New Roman" panose="02020603050405020304" pitchFamily="18" charset="0"/>
            <a:cs typeface="Times New Roman" panose="02020603050405020304" pitchFamily="18" charset="0"/>
          </a:endParaRPr>
        </a:p>
        <a:p>
          <a:pPr lvl="0" algn="ctr" defTabSz="800100">
            <a:lnSpc>
              <a:spcPct val="90000"/>
            </a:lnSpc>
            <a:spcBef>
              <a:spcPct val="0"/>
            </a:spcBef>
            <a:spcAft>
              <a:spcPct val="35000"/>
            </a:spcAft>
          </a:pPr>
          <a:endParaRPr lang="uk-UA" sz="1600" kern="1200" dirty="0"/>
        </a:p>
      </dsp:txBody>
      <dsp:txXfrm>
        <a:off x="6927147" y="5076502"/>
        <a:ext cx="4100591" cy="1250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5E62F-5C09-4FD1-B950-BF2535036C59}">
      <dsp:nvSpPr>
        <dsp:cNvPr id="0" name=""/>
        <dsp:cNvSpPr/>
      </dsp:nvSpPr>
      <dsp:spPr>
        <a:xfrm>
          <a:off x="24122" y="44743"/>
          <a:ext cx="1940867" cy="633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22 травня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24122" y="44743"/>
        <a:ext cx="1940867" cy="633600"/>
      </dsp:txXfrm>
    </dsp:sp>
    <dsp:sp modelId="{37B5D7E4-3BD0-4106-AE55-2BE3FEC38213}">
      <dsp:nvSpPr>
        <dsp:cNvPr id="0" name=""/>
        <dsp:cNvSpPr/>
      </dsp:nvSpPr>
      <dsp:spPr>
        <a:xfrm>
          <a:off x="5063" y="697395"/>
          <a:ext cx="1940867" cy="2134409"/>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ctr"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Математика</a:t>
          </a:r>
          <a:endParaRPr lang="uk-UA" sz="2200" kern="1200" dirty="0">
            <a:latin typeface="Times New Roman" panose="02020603050405020304" pitchFamily="18" charset="0"/>
            <a:cs typeface="Times New Roman" panose="02020603050405020304" pitchFamily="18" charset="0"/>
          </a:endParaRPr>
        </a:p>
      </dsp:txBody>
      <dsp:txXfrm>
        <a:off x="5063" y="697395"/>
        <a:ext cx="1940867" cy="2134409"/>
      </dsp:txXfrm>
    </dsp:sp>
    <dsp:sp modelId="{C3770AF2-B78B-44FF-B493-9CB77DAA6F15}">
      <dsp:nvSpPr>
        <dsp:cNvPr id="0" name=""/>
        <dsp:cNvSpPr/>
      </dsp:nvSpPr>
      <dsp:spPr>
        <a:xfrm>
          <a:off x="2217652" y="63795"/>
          <a:ext cx="1940867" cy="633600"/>
        </a:xfrm>
        <a:prstGeom prst="rect">
          <a:avLst/>
        </a:prstGeom>
        <a:solidFill>
          <a:schemeClr val="accent4">
            <a:hueOff val="2598923"/>
            <a:satOff val="-11992"/>
            <a:lumOff val="441"/>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24 травня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2217652" y="63795"/>
        <a:ext cx="1940867" cy="633600"/>
      </dsp:txXfrm>
    </dsp:sp>
    <dsp:sp modelId="{E3BC1B93-1496-4323-B6CC-F3A9063CEB7E}">
      <dsp:nvSpPr>
        <dsp:cNvPr id="0" name=""/>
        <dsp:cNvSpPr/>
      </dsp:nvSpPr>
      <dsp:spPr>
        <a:xfrm>
          <a:off x="2217652" y="697395"/>
          <a:ext cx="1940867" cy="2134409"/>
        </a:xfrm>
        <a:prstGeom prst="rect">
          <a:avLst/>
        </a:prstGeom>
        <a:solidFill>
          <a:schemeClr val="accent4">
            <a:tint val="40000"/>
            <a:alpha val="90000"/>
            <a:hueOff val="2878480"/>
            <a:satOff val="-15315"/>
            <a:lumOff val="-873"/>
            <a:alphaOff val="0"/>
          </a:schemeClr>
        </a:solidFill>
        <a:ln w="12700" cap="flat" cmpd="sng" algn="ctr">
          <a:solidFill>
            <a:schemeClr val="accent4">
              <a:tint val="40000"/>
              <a:alpha val="90000"/>
              <a:hueOff val="2878480"/>
              <a:satOff val="-15315"/>
              <a:lumOff val="-87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Українська мова і література</a:t>
          </a:r>
          <a:endParaRPr lang="uk-UA" sz="2200" kern="1200" dirty="0">
            <a:latin typeface="Times New Roman" panose="02020603050405020304" pitchFamily="18" charset="0"/>
            <a:cs typeface="Times New Roman" panose="02020603050405020304" pitchFamily="18" charset="0"/>
          </a:endParaRPr>
        </a:p>
      </dsp:txBody>
      <dsp:txXfrm>
        <a:off x="2217652" y="697395"/>
        <a:ext cx="1940867" cy="2134409"/>
      </dsp:txXfrm>
    </dsp:sp>
    <dsp:sp modelId="{BF9F17E3-ED7A-476F-8202-198E749D0877}">
      <dsp:nvSpPr>
        <dsp:cNvPr id="0" name=""/>
        <dsp:cNvSpPr/>
      </dsp:nvSpPr>
      <dsp:spPr>
        <a:xfrm>
          <a:off x="4430241" y="63795"/>
          <a:ext cx="1940867" cy="633600"/>
        </a:xfrm>
        <a:prstGeom prst="rect">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29 травня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4430241" y="63795"/>
        <a:ext cx="1940867" cy="633600"/>
      </dsp:txXfrm>
    </dsp:sp>
    <dsp:sp modelId="{C588048F-87D4-4DEB-826F-457DBF74BA6F}">
      <dsp:nvSpPr>
        <dsp:cNvPr id="0" name=""/>
        <dsp:cNvSpPr/>
      </dsp:nvSpPr>
      <dsp:spPr>
        <a:xfrm>
          <a:off x="4430241" y="697395"/>
          <a:ext cx="1940867" cy="2134409"/>
        </a:xfrm>
        <a:prstGeom prst="rect">
          <a:avLst/>
        </a:prstGeom>
        <a:solidFill>
          <a:schemeClr val="accent4">
            <a:tint val="40000"/>
            <a:alpha val="90000"/>
            <a:hueOff val="5756959"/>
            <a:satOff val="-30630"/>
            <a:lumOff val="-1745"/>
            <a:alphaOff val="0"/>
          </a:schemeClr>
        </a:solidFill>
        <a:ln w="12700" cap="flat" cmpd="sng" algn="ctr">
          <a:solidFill>
            <a:schemeClr val="accent4">
              <a:tint val="40000"/>
              <a:alpha val="90000"/>
              <a:hueOff val="5756959"/>
              <a:satOff val="-30630"/>
              <a:lumOff val="-174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Іспанська мова</a:t>
          </a:r>
          <a:endParaRPr lang="uk-UA"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Німецька мова</a:t>
          </a:r>
          <a:endParaRPr lang="uk-UA" sz="2200" kern="1200" dirty="0">
            <a:latin typeface="Times New Roman" panose="02020603050405020304" pitchFamily="18" charset="0"/>
            <a:cs typeface="Times New Roman" panose="02020603050405020304" pitchFamily="18" charset="0"/>
          </a:endParaRPr>
        </a:p>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Французька мова</a:t>
          </a:r>
          <a:endParaRPr lang="uk-UA" sz="2200" kern="1200" dirty="0">
            <a:latin typeface="Times New Roman" panose="02020603050405020304" pitchFamily="18" charset="0"/>
            <a:cs typeface="Times New Roman" panose="02020603050405020304" pitchFamily="18" charset="0"/>
          </a:endParaRPr>
        </a:p>
      </dsp:txBody>
      <dsp:txXfrm>
        <a:off x="4430241" y="697395"/>
        <a:ext cx="1940867" cy="2134409"/>
      </dsp:txXfrm>
    </dsp:sp>
    <dsp:sp modelId="{DEC4ADF2-ABDF-4A2A-B0FB-2CE35E85C0DC}">
      <dsp:nvSpPr>
        <dsp:cNvPr id="0" name=""/>
        <dsp:cNvSpPr/>
      </dsp:nvSpPr>
      <dsp:spPr>
        <a:xfrm>
          <a:off x="6642830" y="63795"/>
          <a:ext cx="1940867" cy="633600"/>
        </a:xfrm>
        <a:prstGeom prst="rect">
          <a:avLst/>
        </a:prstGeom>
        <a:solidFill>
          <a:schemeClr val="accent4">
            <a:hueOff val="7796769"/>
            <a:satOff val="-35976"/>
            <a:lumOff val="1324"/>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01 червня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6642830" y="63795"/>
        <a:ext cx="1940867" cy="633600"/>
      </dsp:txXfrm>
    </dsp:sp>
    <dsp:sp modelId="{08F0C433-F8D0-4E0E-8237-4F7E1A0125CA}">
      <dsp:nvSpPr>
        <dsp:cNvPr id="0" name=""/>
        <dsp:cNvSpPr/>
      </dsp:nvSpPr>
      <dsp:spPr>
        <a:xfrm>
          <a:off x="6642830" y="697395"/>
          <a:ext cx="1940867" cy="2134409"/>
        </a:xfrm>
        <a:prstGeom prst="rect">
          <a:avLst/>
        </a:prstGeom>
        <a:solidFill>
          <a:schemeClr val="accent4">
            <a:tint val="40000"/>
            <a:alpha val="90000"/>
            <a:hueOff val="8635439"/>
            <a:satOff val="-45946"/>
            <a:lumOff val="-2618"/>
            <a:alphaOff val="0"/>
          </a:schemeClr>
        </a:solidFill>
        <a:ln w="12700" cap="flat" cmpd="sng" algn="ctr">
          <a:solidFill>
            <a:schemeClr val="accent4">
              <a:tint val="40000"/>
              <a:alpha val="90000"/>
              <a:hueOff val="8635439"/>
              <a:satOff val="-45946"/>
              <a:lumOff val="-261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Англійська мова</a:t>
          </a:r>
          <a:endParaRPr lang="uk-UA" sz="2200" kern="1200" dirty="0">
            <a:latin typeface="Times New Roman" panose="02020603050405020304" pitchFamily="18" charset="0"/>
            <a:cs typeface="Times New Roman" panose="02020603050405020304" pitchFamily="18" charset="0"/>
          </a:endParaRPr>
        </a:p>
      </dsp:txBody>
      <dsp:txXfrm>
        <a:off x="6642830" y="697395"/>
        <a:ext cx="1940867" cy="2134409"/>
      </dsp:txXfrm>
    </dsp:sp>
    <dsp:sp modelId="{7294C12F-9F36-4207-9138-7115A52C9310}">
      <dsp:nvSpPr>
        <dsp:cNvPr id="0" name=""/>
        <dsp:cNvSpPr/>
      </dsp:nvSpPr>
      <dsp:spPr>
        <a:xfrm>
          <a:off x="8855419" y="63795"/>
          <a:ext cx="1940867" cy="633600"/>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04 червня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8855419" y="63795"/>
        <a:ext cx="1940867" cy="633600"/>
      </dsp:txXfrm>
    </dsp:sp>
    <dsp:sp modelId="{D2F7E743-4B0C-4A8A-BC37-8DEAFC99864A}">
      <dsp:nvSpPr>
        <dsp:cNvPr id="0" name=""/>
        <dsp:cNvSpPr/>
      </dsp:nvSpPr>
      <dsp:spPr>
        <a:xfrm>
          <a:off x="8855419" y="697395"/>
          <a:ext cx="1940867" cy="2134409"/>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Біологія</a:t>
          </a:r>
          <a:endParaRPr lang="uk-UA" sz="2200" kern="1200" dirty="0">
            <a:latin typeface="Times New Roman" panose="02020603050405020304" pitchFamily="18" charset="0"/>
            <a:cs typeface="Times New Roman" panose="02020603050405020304" pitchFamily="18" charset="0"/>
          </a:endParaRPr>
        </a:p>
      </dsp:txBody>
      <dsp:txXfrm>
        <a:off x="8855419" y="697395"/>
        <a:ext cx="1940867" cy="21344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BD3F6-05ED-4541-8704-8384259E2E30}">
      <dsp:nvSpPr>
        <dsp:cNvPr id="0" name=""/>
        <dsp:cNvSpPr/>
      </dsp:nvSpPr>
      <dsp:spPr>
        <a:xfrm>
          <a:off x="3250" y="6506"/>
          <a:ext cx="1954557" cy="781822"/>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06 червня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3250" y="6506"/>
        <a:ext cx="1954557" cy="781822"/>
      </dsp:txXfrm>
    </dsp:sp>
    <dsp:sp modelId="{5D19DB9A-30CC-40EA-9055-D521328B51F9}">
      <dsp:nvSpPr>
        <dsp:cNvPr id="0" name=""/>
        <dsp:cNvSpPr/>
      </dsp:nvSpPr>
      <dsp:spPr>
        <a:xfrm>
          <a:off x="3250" y="788329"/>
          <a:ext cx="1954557" cy="14054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Історія України</a:t>
          </a:r>
          <a:endParaRPr lang="uk-UA" sz="2200" kern="1200" dirty="0">
            <a:latin typeface="Times New Roman" panose="02020603050405020304" pitchFamily="18" charset="0"/>
            <a:cs typeface="Times New Roman" panose="02020603050405020304" pitchFamily="18" charset="0"/>
          </a:endParaRPr>
        </a:p>
      </dsp:txBody>
      <dsp:txXfrm>
        <a:off x="3250" y="788329"/>
        <a:ext cx="1954557" cy="1405440"/>
      </dsp:txXfrm>
    </dsp:sp>
    <dsp:sp modelId="{1E55E62F-5C09-4FD1-B950-BF2535036C59}">
      <dsp:nvSpPr>
        <dsp:cNvPr id="0" name=""/>
        <dsp:cNvSpPr/>
      </dsp:nvSpPr>
      <dsp:spPr>
        <a:xfrm>
          <a:off x="2231445" y="6506"/>
          <a:ext cx="1954557" cy="781822"/>
        </a:xfrm>
        <a:prstGeom prst="rect">
          <a:avLst/>
        </a:prstGeom>
        <a:solidFill>
          <a:schemeClr val="accent4">
            <a:hueOff val="3465231"/>
            <a:satOff val="-15989"/>
            <a:lumOff val="588"/>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08 червня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2231445" y="6506"/>
        <a:ext cx="1954557" cy="781822"/>
      </dsp:txXfrm>
    </dsp:sp>
    <dsp:sp modelId="{37B5D7E4-3BD0-4106-AE55-2BE3FEC38213}">
      <dsp:nvSpPr>
        <dsp:cNvPr id="0" name=""/>
        <dsp:cNvSpPr/>
      </dsp:nvSpPr>
      <dsp:spPr>
        <a:xfrm>
          <a:off x="2231445" y="788329"/>
          <a:ext cx="1954557" cy="1405440"/>
        </a:xfrm>
        <a:prstGeom prst="rect">
          <a:avLst/>
        </a:prstGeom>
        <a:solidFill>
          <a:schemeClr val="accent4">
            <a:tint val="40000"/>
            <a:alpha val="90000"/>
            <a:hueOff val="3837973"/>
            <a:satOff val="-20420"/>
            <a:lumOff val="-1163"/>
            <a:alphaOff val="0"/>
          </a:schemeClr>
        </a:solidFill>
        <a:ln w="12700" cap="flat" cmpd="sng" algn="ctr">
          <a:solidFill>
            <a:schemeClr val="accent4">
              <a:tint val="40000"/>
              <a:alpha val="90000"/>
              <a:hueOff val="3837973"/>
              <a:satOff val="-20420"/>
              <a:lumOff val="-11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Географія</a:t>
          </a:r>
          <a:endParaRPr lang="uk-UA" sz="2200" kern="1200" dirty="0">
            <a:latin typeface="Times New Roman" panose="02020603050405020304" pitchFamily="18" charset="0"/>
            <a:cs typeface="Times New Roman" panose="02020603050405020304" pitchFamily="18" charset="0"/>
          </a:endParaRPr>
        </a:p>
      </dsp:txBody>
      <dsp:txXfrm>
        <a:off x="2231445" y="788329"/>
        <a:ext cx="1954557" cy="1405440"/>
      </dsp:txXfrm>
    </dsp:sp>
    <dsp:sp modelId="{C3770AF2-B78B-44FF-B493-9CB77DAA6F15}">
      <dsp:nvSpPr>
        <dsp:cNvPr id="0" name=""/>
        <dsp:cNvSpPr/>
      </dsp:nvSpPr>
      <dsp:spPr>
        <a:xfrm>
          <a:off x="4459641" y="6506"/>
          <a:ext cx="1954557" cy="781822"/>
        </a:xfrm>
        <a:prstGeom prst="rect">
          <a:avLst/>
        </a:prstGeom>
        <a:solidFill>
          <a:schemeClr val="accent4">
            <a:hueOff val="6930461"/>
            <a:satOff val="-31979"/>
            <a:lumOff val="1177"/>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11 червня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4459641" y="6506"/>
        <a:ext cx="1954557" cy="781822"/>
      </dsp:txXfrm>
    </dsp:sp>
    <dsp:sp modelId="{E3BC1B93-1496-4323-B6CC-F3A9063CEB7E}">
      <dsp:nvSpPr>
        <dsp:cNvPr id="0" name=""/>
        <dsp:cNvSpPr/>
      </dsp:nvSpPr>
      <dsp:spPr>
        <a:xfrm>
          <a:off x="4459641" y="788329"/>
          <a:ext cx="1954557" cy="1405440"/>
        </a:xfrm>
        <a:prstGeom prst="rect">
          <a:avLst/>
        </a:prstGeom>
        <a:solidFill>
          <a:schemeClr val="accent4">
            <a:tint val="40000"/>
            <a:alpha val="90000"/>
            <a:hueOff val="7675946"/>
            <a:satOff val="-40841"/>
            <a:lumOff val="-2327"/>
            <a:alphaOff val="0"/>
          </a:schemeClr>
        </a:solidFill>
        <a:ln w="12700" cap="flat" cmpd="sng" algn="ctr">
          <a:solidFill>
            <a:schemeClr val="accent4">
              <a:tint val="40000"/>
              <a:alpha val="90000"/>
              <a:hueOff val="7675946"/>
              <a:satOff val="-40841"/>
              <a:lumOff val="-2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Фізика</a:t>
          </a:r>
          <a:endParaRPr lang="uk-UA" sz="2200" kern="1200" dirty="0">
            <a:latin typeface="Times New Roman" panose="02020603050405020304" pitchFamily="18" charset="0"/>
            <a:cs typeface="Times New Roman" panose="02020603050405020304" pitchFamily="18" charset="0"/>
          </a:endParaRPr>
        </a:p>
      </dsp:txBody>
      <dsp:txXfrm>
        <a:off x="4459641" y="788329"/>
        <a:ext cx="1954557" cy="1405440"/>
      </dsp:txXfrm>
    </dsp:sp>
    <dsp:sp modelId="{BF9F17E3-ED7A-476F-8202-198E749D0877}">
      <dsp:nvSpPr>
        <dsp:cNvPr id="0" name=""/>
        <dsp:cNvSpPr/>
      </dsp:nvSpPr>
      <dsp:spPr>
        <a:xfrm>
          <a:off x="6687836" y="6506"/>
          <a:ext cx="1954557" cy="781822"/>
        </a:xfrm>
        <a:prstGeom prst="rect">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lvl="0" algn="ctr" defTabSz="977900">
            <a:lnSpc>
              <a:spcPct val="90000"/>
            </a:lnSpc>
            <a:spcBef>
              <a:spcPct val="0"/>
            </a:spcBef>
            <a:spcAft>
              <a:spcPct val="35000"/>
            </a:spcAft>
          </a:pPr>
          <a:r>
            <a:rPr lang="uk-UA" sz="2200" kern="1200" dirty="0" smtClean="0">
              <a:solidFill>
                <a:schemeClr val="tx1"/>
              </a:solidFill>
              <a:latin typeface="Times New Roman" panose="02020603050405020304" pitchFamily="18" charset="0"/>
              <a:cs typeface="Times New Roman" panose="02020603050405020304" pitchFamily="18" charset="0"/>
            </a:rPr>
            <a:t>13 червня</a:t>
          </a:r>
          <a:endParaRPr lang="uk-UA" sz="2200" kern="1200" dirty="0">
            <a:solidFill>
              <a:schemeClr val="tx1"/>
            </a:solidFill>
            <a:latin typeface="Times New Roman" panose="02020603050405020304" pitchFamily="18" charset="0"/>
            <a:cs typeface="Times New Roman" panose="02020603050405020304" pitchFamily="18" charset="0"/>
          </a:endParaRPr>
        </a:p>
      </dsp:txBody>
      <dsp:txXfrm>
        <a:off x="6687836" y="6506"/>
        <a:ext cx="1954557" cy="781822"/>
      </dsp:txXfrm>
    </dsp:sp>
    <dsp:sp modelId="{C588048F-87D4-4DEB-826F-457DBF74BA6F}">
      <dsp:nvSpPr>
        <dsp:cNvPr id="0" name=""/>
        <dsp:cNvSpPr/>
      </dsp:nvSpPr>
      <dsp:spPr>
        <a:xfrm>
          <a:off x="6687836" y="788329"/>
          <a:ext cx="1954557" cy="1405440"/>
        </a:xfrm>
        <a:prstGeom prst="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uk-UA" sz="2200" kern="1200" dirty="0" smtClean="0">
              <a:latin typeface="Times New Roman" panose="02020603050405020304" pitchFamily="18" charset="0"/>
              <a:cs typeface="Times New Roman" panose="02020603050405020304" pitchFamily="18" charset="0"/>
            </a:rPr>
            <a:t>Хімія</a:t>
          </a:r>
          <a:endParaRPr lang="uk-UA" sz="2200" kern="1200" dirty="0">
            <a:latin typeface="Times New Roman" panose="02020603050405020304" pitchFamily="18" charset="0"/>
            <a:cs typeface="Times New Roman" panose="02020603050405020304" pitchFamily="18" charset="0"/>
          </a:endParaRPr>
        </a:p>
      </dsp:txBody>
      <dsp:txXfrm>
        <a:off x="6687836" y="788329"/>
        <a:ext cx="1954557" cy="140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8D4CA-7E38-45EA-BDA0-B303681C8F2B}">
      <dsp:nvSpPr>
        <dsp:cNvPr id="0" name=""/>
        <dsp:cNvSpPr/>
      </dsp:nvSpPr>
      <dsp:spPr>
        <a:xfrm>
          <a:off x="0" y="1664739"/>
          <a:ext cx="4721708" cy="2453707"/>
        </a:xfrm>
        <a:prstGeom prst="roundRect">
          <a:avLst>
            <a:gd name="adj" fmla="val 1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uk-UA" sz="2600" b="1" i="0" kern="1200" dirty="0" smtClean="0">
              <a:solidFill>
                <a:schemeClr val="tx1"/>
              </a:solidFill>
              <a:latin typeface="Times New Roman" panose="02020603050405020304" pitchFamily="18" charset="0"/>
              <a:cs typeface="Times New Roman" panose="02020603050405020304" pitchFamily="18" charset="0"/>
            </a:rPr>
            <a:t>Історія України, математика, біологія, географія, фізика, хімія</a:t>
          </a:r>
          <a:endParaRPr lang="uk-UA" sz="2600" b="1" i="0" kern="1200" dirty="0">
            <a:solidFill>
              <a:schemeClr val="tx1"/>
            </a:solidFill>
            <a:latin typeface="Times New Roman" panose="02020603050405020304" pitchFamily="18" charset="0"/>
            <a:cs typeface="Times New Roman" panose="02020603050405020304" pitchFamily="18" charset="0"/>
          </a:endParaRPr>
        </a:p>
      </dsp:txBody>
      <dsp:txXfrm>
        <a:off x="71867" y="1736606"/>
        <a:ext cx="4577974" cy="2309973"/>
      </dsp:txXfrm>
    </dsp:sp>
    <dsp:sp modelId="{017CDEE2-B6DE-41DA-A983-92F810FEE0A7}">
      <dsp:nvSpPr>
        <dsp:cNvPr id="0" name=""/>
        <dsp:cNvSpPr/>
      </dsp:nvSpPr>
      <dsp:spPr>
        <a:xfrm rot="19029856">
          <a:off x="4237743" y="1643597"/>
          <a:ext cx="3629367" cy="28388"/>
        </a:xfrm>
        <a:custGeom>
          <a:avLst/>
          <a:gdLst/>
          <a:ahLst/>
          <a:cxnLst/>
          <a:rect l="0" t="0" r="0" b="0"/>
          <a:pathLst>
            <a:path>
              <a:moveTo>
                <a:pt x="0" y="14194"/>
              </a:moveTo>
              <a:lnTo>
                <a:pt x="3629367" y="141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uk-UA" sz="1300" kern="1200"/>
        </a:p>
      </dsp:txBody>
      <dsp:txXfrm>
        <a:off x="5961692" y="1567057"/>
        <a:ext cx="181468" cy="181468"/>
      </dsp:txXfrm>
    </dsp:sp>
    <dsp:sp modelId="{174E4263-6282-4870-91F6-9C92C243E509}">
      <dsp:nvSpPr>
        <dsp:cNvPr id="0" name=""/>
        <dsp:cNvSpPr/>
      </dsp:nvSpPr>
      <dsp:spPr>
        <a:xfrm>
          <a:off x="7383145" y="762"/>
          <a:ext cx="3651050" cy="84645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solidFill>
                <a:schemeClr val="tx1"/>
              </a:solidFill>
              <a:latin typeface="Times New Roman" panose="02020603050405020304" pitchFamily="18" charset="0"/>
              <a:cs typeface="Times New Roman" panose="02020603050405020304" pitchFamily="18" charset="0"/>
            </a:rPr>
            <a:t>кримськотатарська</a:t>
          </a:r>
          <a:endParaRPr lang="uk-UA" sz="2500" b="1" kern="1200" dirty="0">
            <a:solidFill>
              <a:schemeClr val="tx1"/>
            </a:solidFill>
            <a:latin typeface="Times New Roman" panose="02020603050405020304" pitchFamily="18" charset="0"/>
            <a:cs typeface="Times New Roman" panose="02020603050405020304" pitchFamily="18" charset="0"/>
          </a:endParaRPr>
        </a:p>
      </dsp:txBody>
      <dsp:txXfrm>
        <a:off x="7407937" y="25554"/>
        <a:ext cx="3601466" cy="796873"/>
      </dsp:txXfrm>
    </dsp:sp>
    <dsp:sp modelId="{E720F3B2-3D83-455B-A88D-8E7686A2817E}">
      <dsp:nvSpPr>
        <dsp:cNvPr id="0" name=""/>
        <dsp:cNvSpPr/>
      </dsp:nvSpPr>
      <dsp:spPr>
        <a:xfrm rot="19850551">
          <a:off x="4528617" y="2134980"/>
          <a:ext cx="3047619" cy="28388"/>
        </a:xfrm>
        <a:custGeom>
          <a:avLst/>
          <a:gdLst/>
          <a:ahLst/>
          <a:cxnLst/>
          <a:rect l="0" t="0" r="0" b="0"/>
          <a:pathLst>
            <a:path>
              <a:moveTo>
                <a:pt x="0" y="14194"/>
              </a:moveTo>
              <a:lnTo>
                <a:pt x="3047619" y="141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uk-UA" sz="1000" kern="1200"/>
        </a:p>
      </dsp:txBody>
      <dsp:txXfrm>
        <a:off x="5976236" y="2072984"/>
        <a:ext cx="152380" cy="152380"/>
      </dsp:txXfrm>
    </dsp:sp>
    <dsp:sp modelId="{2A31DA86-88FE-422A-B597-59454F9AFB4B}">
      <dsp:nvSpPr>
        <dsp:cNvPr id="0" name=""/>
        <dsp:cNvSpPr/>
      </dsp:nvSpPr>
      <dsp:spPr>
        <a:xfrm>
          <a:off x="7383145" y="983528"/>
          <a:ext cx="3651050" cy="84645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solidFill>
                <a:schemeClr val="tx1"/>
              </a:solidFill>
              <a:latin typeface="Times New Roman" panose="02020603050405020304" pitchFamily="18" charset="0"/>
              <a:cs typeface="Times New Roman" panose="02020603050405020304" pitchFamily="18" charset="0"/>
            </a:rPr>
            <a:t>молдовська</a:t>
          </a:r>
          <a:endParaRPr lang="uk-UA" sz="2500" b="1" kern="1200" dirty="0">
            <a:solidFill>
              <a:schemeClr val="tx1"/>
            </a:solidFill>
            <a:latin typeface="Times New Roman" panose="02020603050405020304" pitchFamily="18" charset="0"/>
            <a:cs typeface="Times New Roman" panose="02020603050405020304" pitchFamily="18" charset="0"/>
          </a:endParaRPr>
        </a:p>
      </dsp:txBody>
      <dsp:txXfrm>
        <a:off x="7407937" y="1008320"/>
        <a:ext cx="3601466" cy="796873"/>
      </dsp:txXfrm>
    </dsp:sp>
    <dsp:sp modelId="{3A9599E7-3E9D-4992-8795-B4D5694BBA17}">
      <dsp:nvSpPr>
        <dsp:cNvPr id="0" name=""/>
        <dsp:cNvSpPr/>
      </dsp:nvSpPr>
      <dsp:spPr>
        <a:xfrm rot="20959015">
          <a:off x="4698237" y="2626363"/>
          <a:ext cx="2708379" cy="28388"/>
        </a:xfrm>
        <a:custGeom>
          <a:avLst/>
          <a:gdLst/>
          <a:ahLst/>
          <a:cxnLst/>
          <a:rect l="0" t="0" r="0" b="0"/>
          <a:pathLst>
            <a:path>
              <a:moveTo>
                <a:pt x="0" y="14194"/>
              </a:moveTo>
              <a:lnTo>
                <a:pt x="2708379" y="141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uk-UA" sz="900" kern="1200"/>
        </a:p>
      </dsp:txBody>
      <dsp:txXfrm>
        <a:off x="5984717" y="2572848"/>
        <a:ext cx="135418" cy="135418"/>
      </dsp:txXfrm>
    </dsp:sp>
    <dsp:sp modelId="{09E4C075-0D20-4B8F-92EF-0337FE859D89}">
      <dsp:nvSpPr>
        <dsp:cNvPr id="0" name=""/>
        <dsp:cNvSpPr/>
      </dsp:nvSpPr>
      <dsp:spPr>
        <a:xfrm>
          <a:off x="7383145" y="1966294"/>
          <a:ext cx="3651050" cy="84645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solidFill>
                <a:schemeClr val="tx1"/>
              </a:solidFill>
              <a:latin typeface="Times New Roman" panose="02020603050405020304" pitchFamily="18" charset="0"/>
              <a:cs typeface="Times New Roman" panose="02020603050405020304" pitchFamily="18" charset="0"/>
            </a:rPr>
            <a:t>польська</a:t>
          </a:r>
          <a:endParaRPr lang="uk-UA" sz="2500" b="1" kern="1200" dirty="0">
            <a:solidFill>
              <a:schemeClr val="tx1"/>
            </a:solidFill>
            <a:latin typeface="Times New Roman" panose="02020603050405020304" pitchFamily="18" charset="0"/>
            <a:cs typeface="Times New Roman" panose="02020603050405020304" pitchFamily="18" charset="0"/>
          </a:endParaRPr>
        </a:p>
      </dsp:txBody>
      <dsp:txXfrm>
        <a:off x="7407937" y="1991086"/>
        <a:ext cx="3601466" cy="796873"/>
      </dsp:txXfrm>
    </dsp:sp>
    <dsp:sp modelId="{4BF02260-F2CE-4A8F-BD13-F5245864DF96}">
      <dsp:nvSpPr>
        <dsp:cNvPr id="0" name=""/>
        <dsp:cNvSpPr/>
      </dsp:nvSpPr>
      <dsp:spPr>
        <a:xfrm rot="614288">
          <a:off x="4700177" y="3117747"/>
          <a:ext cx="2704498" cy="28388"/>
        </a:xfrm>
        <a:custGeom>
          <a:avLst/>
          <a:gdLst/>
          <a:ahLst/>
          <a:cxnLst/>
          <a:rect l="0" t="0" r="0" b="0"/>
          <a:pathLst>
            <a:path>
              <a:moveTo>
                <a:pt x="0" y="14194"/>
              </a:moveTo>
              <a:lnTo>
                <a:pt x="2704498" y="141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uk-UA" sz="900" kern="1200"/>
        </a:p>
      </dsp:txBody>
      <dsp:txXfrm>
        <a:off x="5984814" y="3064328"/>
        <a:ext cx="135224" cy="135224"/>
      </dsp:txXfrm>
    </dsp:sp>
    <dsp:sp modelId="{70B83866-264D-450B-952A-141913B1A1F1}">
      <dsp:nvSpPr>
        <dsp:cNvPr id="0" name=""/>
        <dsp:cNvSpPr/>
      </dsp:nvSpPr>
      <dsp:spPr>
        <a:xfrm>
          <a:off x="7383145" y="2949060"/>
          <a:ext cx="3651050" cy="84645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solidFill>
                <a:schemeClr val="tx1"/>
              </a:solidFill>
              <a:latin typeface="Times New Roman" panose="02020603050405020304" pitchFamily="18" charset="0"/>
              <a:cs typeface="Times New Roman" panose="02020603050405020304" pitchFamily="18" charset="0"/>
            </a:rPr>
            <a:t>російська</a:t>
          </a:r>
          <a:endParaRPr lang="uk-UA" sz="2500" b="1" kern="1200" dirty="0">
            <a:solidFill>
              <a:schemeClr val="tx1"/>
            </a:solidFill>
            <a:latin typeface="Times New Roman" panose="02020603050405020304" pitchFamily="18" charset="0"/>
            <a:cs typeface="Times New Roman" panose="02020603050405020304" pitchFamily="18" charset="0"/>
          </a:endParaRPr>
        </a:p>
      </dsp:txBody>
      <dsp:txXfrm>
        <a:off x="7407937" y="2973852"/>
        <a:ext cx="3601466" cy="796873"/>
      </dsp:txXfrm>
    </dsp:sp>
    <dsp:sp modelId="{2BB77EC9-6462-499D-9C25-B295B3844AA1}">
      <dsp:nvSpPr>
        <dsp:cNvPr id="0" name=""/>
        <dsp:cNvSpPr/>
      </dsp:nvSpPr>
      <dsp:spPr>
        <a:xfrm rot="1728323">
          <a:off x="4533795" y="3609130"/>
          <a:ext cx="3037263" cy="28388"/>
        </a:xfrm>
        <a:custGeom>
          <a:avLst/>
          <a:gdLst/>
          <a:ahLst/>
          <a:cxnLst/>
          <a:rect l="0" t="0" r="0" b="0"/>
          <a:pathLst>
            <a:path>
              <a:moveTo>
                <a:pt x="0" y="14194"/>
              </a:moveTo>
              <a:lnTo>
                <a:pt x="3037263" y="141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0">
            <a:lnSpc>
              <a:spcPct val="90000"/>
            </a:lnSpc>
            <a:spcBef>
              <a:spcPct val="0"/>
            </a:spcBef>
            <a:spcAft>
              <a:spcPct val="35000"/>
            </a:spcAft>
          </a:pPr>
          <a:endParaRPr lang="uk-UA" sz="1000" kern="1200"/>
        </a:p>
      </dsp:txBody>
      <dsp:txXfrm>
        <a:off x="5976495" y="3547392"/>
        <a:ext cx="151863" cy="151863"/>
      </dsp:txXfrm>
    </dsp:sp>
    <dsp:sp modelId="{897E78C0-D746-43C0-A4AC-BBBDC0C766D3}">
      <dsp:nvSpPr>
        <dsp:cNvPr id="0" name=""/>
        <dsp:cNvSpPr/>
      </dsp:nvSpPr>
      <dsp:spPr>
        <a:xfrm>
          <a:off x="7383145" y="3931826"/>
          <a:ext cx="3651050" cy="84645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solidFill>
                <a:schemeClr val="tx1"/>
              </a:solidFill>
              <a:latin typeface="Times New Roman" panose="02020603050405020304" pitchFamily="18" charset="0"/>
              <a:cs typeface="Times New Roman" panose="02020603050405020304" pitchFamily="18" charset="0"/>
            </a:rPr>
            <a:t>румунська</a:t>
          </a:r>
          <a:endParaRPr lang="uk-UA" sz="2500" b="1" kern="1200" dirty="0">
            <a:solidFill>
              <a:schemeClr val="tx1"/>
            </a:solidFill>
            <a:latin typeface="Times New Roman" panose="02020603050405020304" pitchFamily="18" charset="0"/>
            <a:cs typeface="Times New Roman" panose="02020603050405020304" pitchFamily="18" charset="0"/>
          </a:endParaRPr>
        </a:p>
      </dsp:txBody>
      <dsp:txXfrm>
        <a:off x="7407937" y="3956618"/>
        <a:ext cx="3601466" cy="796873"/>
      </dsp:txXfrm>
    </dsp:sp>
    <dsp:sp modelId="{4A56983A-E25E-40E9-AF16-8E9965761B1D}">
      <dsp:nvSpPr>
        <dsp:cNvPr id="0" name=""/>
        <dsp:cNvSpPr/>
      </dsp:nvSpPr>
      <dsp:spPr>
        <a:xfrm rot="2555239">
          <a:off x="4244992" y="4100513"/>
          <a:ext cx="3614869" cy="28388"/>
        </a:xfrm>
        <a:custGeom>
          <a:avLst/>
          <a:gdLst/>
          <a:ahLst/>
          <a:cxnLst/>
          <a:rect l="0" t="0" r="0" b="0"/>
          <a:pathLst>
            <a:path>
              <a:moveTo>
                <a:pt x="0" y="14194"/>
              </a:moveTo>
              <a:lnTo>
                <a:pt x="3614869" y="14194"/>
              </a:lnTo>
            </a:path>
          </a:pathLst>
        </a:custGeom>
        <a:noFill/>
        <a:ln w="12700" cap="flat" cmpd="sng" algn="ctr">
          <a:solidFill>
            <a:schemeClr val="accent6">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33400">
            <a:lnSpc>
              <a:spcPct val="90000"/>
            </a:lnSpc>
            <a:spcBef>
              <a:spcPct val="0"/>
            </a:spcBef>
            <a:spcAft>
              <a:spcPct val="35000"/>
            </a:spcAft>
          </a:pPr>
          <a:endParaRPr lang="uk-UA" sz="1200" kern="1200"/>
        </a:p>
      </dsp:txBody>
      <dsp:txXfrm>
        <a:off x="5962055" y="4024335"/>
        <a:ext cx="180743" cy="180743"/>
      </dsp:txXfrm>
    </dsp:sp>
    <dsp:sp modelId="{1CC6BC09-CE8B-4F98-A57B-7B71338A75C5}">
      <dsp:nvSpPr>
        <dsp:cNvPr id="0" name=""/>
        <dsp:cNvSpPr/>
      </dsp:nvSpPr>
      <dsp:spPr>
        <a:xfrm>
          <a:off x="7383145" y="4914593"/>
          <a:ext cx="3651050" cy="846457"/>
        </a:xfrm>
        <a:prstGeom prst="roundRect">
          <a:avLst>
            <a:gd name="adj" fmla="val 10000"/>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uk-UA" sz="2500" b="1" kern="1200" dirty="0" smtClean="0">
              <a:solidFill>
                <a:schemeClr val="tx1"/>
              </a:solidFill>
              <a:latin typeface="Times New Roman" panose="02020603050405020304" pitchFamily="18" charset="0"/>
              <a:cs typeface="Times New Roman" panose="02020603050405020304" pitchFamily="18" charset="0"/>
            </a:rPr>
            <a:t>угорська</a:t>
          </a:r>
          <a:endParaRPr lang="uk-UA" sz="2500" b="1" kern="1200" dirty="0">
            <a:solidFill>
              <a:schemeClr val="tx1"/>
            </a:solidFill>
            <a:latin typeface="Times New Roman" panose="02020603050405020304" pitchFamily="18" charset="0"/>
            <a:cs typeface="Times New Roman" panose="02020603050405020304" pitchFamily="18" charset="0"/>
          </a:endParaRPr>
        </a:p>
      </dsp:txBody>
      <dsp:txXfrm>
        <a:off x="7407937" y="4939385"/>
        <a:ext cx="3601466" cy="796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66BDBB-FA67-44FC-B714-1B61D3BBC2BF}">
      <dsp:nvSpPr>
        <dsp:cNvPr id="0" name=""/>
        <dsp:cNvSpPr/>
      </dsp:nvSpPr>
      <dsp:spPr>
        <a:xfrm>
          <a:off x="3648913" y="0"/>
          <a:ext cx="3435044" cy="3435044"/>
        </a:xfrm>
        <a:prstGeom prst="ellips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uk-UA" sz="2700" b="1" kern="1200" dirty="0" smtClean="0">
              <a:latin typeface="Times New Roman" panose="02020603050405020304" pitchFamily="18" charset="0"/>
              <a:cs typeface="Times New Roman" panose="02020603050405020304" pitchFamily="18" charset="0"/>
            </a:rPr>
            <a:t>Зараховуються як результати ДПА</a:t>
          </a:r>
          <a:endParaRPr lang="uk-UA" sz="2700" b="1" kern="1200" dirty="0">
            <a:latin typeface="Times New Roman" panose="02020603050405020304" pitchFamily="18" charset="0"/>
            <a:cs typeface="Times New Roman" panose="02020603050405020304" pitchFamily="18" charset="0"/>
          </a:endParaRPr>
        </a:p>
      </dsp:txBody>
      <dsp:txXfrm>
        <a:off x="4151964" y="503051"/>
        <a:ext cx="2428942" cy="2428942"/>
      </dsp:txXfrm>
    </dsp:sp>
    <dsp:sp modelId="{1E4C11CC-5EBC-44AE-BFAA-34AFD0E6821C}">
      <dsp:nvSpPr>
        <dsp:cNvPr id="0" name=""/>
        <dsp:cNvSpPr/>
      </dsp:nvSpPr>
      <dsp:spPr>
        <a:xfrm rot="8137360">
          <a:off x="1794097" y="3258282"/>
          <a:ext cx="2819606" cy="978987"/>
        </a:xfrm>
        <a:prstGeom prst="lef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51BADC7A-358A-455F-9FD2-43CA8459BA02}">
      <dsp:nvSpPr>
        <dsp:cNvPr id="0" name=""/>
        <dsp:cNvSpPr/>
      </dsp:nvSpPr>
      <dsp:spPr>
        <a:xfrm>
          <a:off x="107077" y="3407922"/>
          <a:ext cx="3798309" cy="319510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uk-UA" sz="2000" b="1" kern="1200" dirty="0" smtClean="0">
              <a:latin typeface="Times New Roman" panose="02020603050405020304" pitchFamily="18" charset="0"/>
              <a:cs typeface="Times New Roman" panose="02020603050405020304" pitchFamily="18" charset="0"/>
            </a:rPr>
            <a:t>Випускникам загальноосвітніх навчальних закладів 2018 року:</a:t>
          </a:r>
        </a:p>
        <a:p>
          <a:pPr lvl="0" algn="l"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 українська мова і література (українська мова)</a:t>
          </a:r>
        </a:p>
        <a:p>
          <a:pPr lvl="0" algn="l"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 математика або історія України (період ХХ – початок ХХІ століття)</a:t>
          </a:r>
        </a:p>
        <a:p>
          <a:pPr lvl="0" algn="l" defTabSz="889000">
            <a:lnSpc>
              <a:spcPct val="90000"/>
            </a:lnSpc>
            <a:spcBef>
              <a:spcPct val="0"/>
            </a:spcBef>
            <a:spcAft>
              <a:spcPct val="35000"/>
            </a:spcAft>
          </a:pPr>
          <a:r>
            <a:rPr lang="uk-UA" sz="2000" kern="1200" dirty="0" smtClean="0">
              <a:latin typeface="Times New Roman" panose="02020603050405020304" pitchFamily="18" charset="0"/>
              <a:cs typeface="Times New Roman" panose="02020603050405020304" pitchFamily="18" charset="0"/>
            </a:rPr>
            <a:t>- один з навчальних предметів (за вибором випускника)</a:t>
          </a:r>
          <a:endParaRPr lang="uk-UA" sz="2000" kern="1200" dirty="0">
            <a:latin typeface="Times New Roman" panose="02020603050405020304" pitchFamily="18" charset="0"/>
            <a:cs typeface="Times New Roman" panose="02020603050405020304" pitchFamily="18" charset="0"/>
          </a:endParaRPr>
        </a:p>
      </dsp:txBody>
      <dsp:txXfrm>
        <a:off x="200658" y="3501503"/>
        <a:ext cx="3611147" cy="3007940"/>
      </dsp:txXfrm>
    </dsp:sp>
    <dsp:sp modelId="{D1073FAF-09AD-48F9-94D3-40DA31E37451}">
      <dsp:nvSpPr>
        <dsp:cNvPr id="0" name=""/>
        <dsp:cNvSpPr/>
      </dsp:nvSpPr>
      <dsp:spPr>
        <a:xfrm rot="2575640">
          <a:off x="5993046" y="3257786"/>
          <a:ext cx="2902768" cy="978987"/>
        </a:xfrm>
        <a:prstGeom prst="leftArrow">
          <a:avLst>
            <a:gd name="adj1" fmla="val 60000"/>
            <a:gd name="adj2" fmla="val 50000"/>
          </a:avLst>
        </a:prstGeom>
        <a:gradFill rotWithShape="0">
          <a:gsLst>
            <a:gs pos="0">
              <a:schemeClr val="accent6">
                <a:tint val="60000"/>
                <a:hueOff val="0"/>
                <a:satOff val="0"/>
                <a:lumOff val="0"/>
                <a:alphaOff val="0"/>
                <a:lumMod val="110000"/>
                <a:satMod val="105000"/>
                <a:tint val="67000"/>
              </a:schemeClr>
            </a:gs>
            <a:gs pos="50000">
              <a:schemeClr val="accent6">
                <a:tint val="60000"/>
                <a:hueOff val="0"/>
                <a:satOff val="0"/>
                <a:lumOff val="0"/>
                <a:alphaOff val="0"/>
                <a:lumMod val="105000"/>
                <a:satMod val="103000"/>
                <a:tint val="73000"/>
              </a:schemeClr>
            </a:gs>
            <a:gs pos="100000">
              <a:schemeClr val="accent6">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88345203-349E-4087-8B00-FAAF0F55238F}">
      <dsp:nvSpPr>
        <dsp:cNvPr id="0" name=""/>
        <dsp:cNvSpPr/>
      </dsp:nvSpPr>
      <dsp:spPr>
        <a:xfrm>
          <a:off x="6946601" y="3355631"/>
          <a:ext cx="3853197" cy="3247393"/>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uk-UA" sz="2300" b="1" kern="1200" dirty="0" smtClean="0">
              <a:latin typeface="Times New Roman" panose="02020603050405020304" pitchFamily="18" charset="0"/>
              <a:cs typeface="Times New Roman" panose="02020603050405020304" pitchFamily="18" charset="0"/>
            </a:rPr>
            <a:t>Учням (слухачам, студентам) професійно-технічних, вищих навчальних закладів, які в 2018 році здобудуть повну загальну середню освіту:</a:t>
          </a:r>
        </a:p>
        <a:p>
          <a:pPr lvl="0" algn="l" defTabSz="1022350">
            <a:lnSpc>
              <a:spcPct val="90000"/>
            </a:lnSpc>
            <a:spcBef>
              <a:spcPct val="0"/>
            </a:spcBef>
            <a:spcAft>
              <a:spcPct val="35000"/>
            </a:spcAft>
          </a:pPr>
          <a:r>
            <a:rPr lang="uk-UA" sz="2300" kern="1200" dirty="0" smtClean="0">
              <a:latin typeface="Times New Roman" panose="02020603050405020304" pitchFamily="18" charset="0"/>
              <a:cs typeface="Times New Roman" panose="02020603050405020304" pitchFamily="18" charset="0"/>
            </a:rPr>
            <a:t>- українська мова і література (українська мова)</a:t>
          </a:r>
          <a:endParaRPr lang="uk-UA" sz="2300" kern="1200" dirty="0" smtClean="0"/>
        </a:p>
        <a:p>
          <a:pPr lvl="0" algn="ctr" defTabSz="1022350">
            <a:lnSpc>
              <a:spcPct val="90000"/>
            </a:lnSpc>
            <a:spcBef>
              <a:spcPct val="0"/>
            </a:spcBef>
            <a:spcAft>
              <a:spcPct val="35000"/>
            </a:spcAft>
          </a:pPr>
          <a:endParaRPr lang="uk-UA" sz="2200" kern="1200" dirty="0"/>
        </a:p>
      </dsp:txBody>
      <dsp:txXfrm>
        <a:off x="7041714" y="3450744"/>
        <a:ext cx="3662971" cy="30571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E087-3DC5-4391-99EB-0D3808C541D1}">
      <dsp:nvSpPr>
        <dsp:cNvPr id="0" name=""/>
        <dsp:cNvSpPr/>
      </dsp:nvSpPr>
      <dsp:spPr>
        <a:xfrm>
          <a:off x="2894760" y="2057403"/>
          <a:ext cx="1525678" cy="152567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latin typeface="Times New Roman" panose="02020603050405020304" pitchFamily="18" charset="0"/>
              <a:cs typeface="Times New Roman" panose="02020603050405020304" pitchFamily="18" charset="0"/>
            </a:rPr>
            <a:t>До 15.06.2018</a:t>
          </a:r>
          <a:endParaRPr lang="uk-UA" sz="1800" b="1" kern="1200" dirty="0">
            <a:solidFill>
              <a:schemeClr val="tx1"/>
            </a:solidFill>
            <a:latin typeface="Times New Roman" panose="02020603050405020304" pitchFamily="18" charset="0"/>
            <a:cs typeface="Times New Roman" panose="02020603050405020304" pitchFamily="18" charset="0"/>
          </a:endParaRPr>
        </a:p>
      </dsp:txBody>
      <dsp:txXfrm>
        <a:off x="3118190" y="2280833"/>
        <a:ext cx="1078818" cy="1078818"/>
      </dsp:txXfrm>
    </dsp:sp>
    <dsp:sp modelId="{D571F67F-E246-46B7-9E01-B36193C6A1BE}">
      <dsp:nvSpPr>
        <dsp:cNvPr id="0" name=""/>
        <dsp:cNvSpPr/>
      </dsp:nvSpPr>
      <dsp:spPr>
        <a:xfrm rot="16200000">
          <a:off x="3476102" y="1857135"/>
          <a:ext cx="362994" cy="37541"/>
        </a:xfrm>
        <a:custGeom>
          <a:avLst/>
          <a:gdLst/>
          <a:ahLst/>
          <a:cxnLst/>
          <a:rect l="0" t="0" r="0" b="0"/>
          <a:pathLst>
            <a:path>
              <a:moveTo>
                <a:pt x="0" y="18770"/>
              </a:moveTo>
              <a:lnTo>
                <a:pt x="362994" y="18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a:off x="3648525" y="1866830"/>
        <a:ext cx="18149" cy="18149"/>
      </dsp:txXfrm>
    </dsp:sp>
    <dsp:sp modelId="{6167E608-8DE5-42BE-ABAD-BC8FB25D5E23}">
      <dsp:nvSpPr>
        <dsp:cNvPr id="0" name=""/>
        <dsp:cNvSpPr/>
      </dsp:nvSpPr>
      <dsp:spPr>
        <a:xfrm>
          <a:off x="2756610" y="-25138"/>
          <a:ext cx="1801979" cy="171954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Математика</a:t>
          </a:r>
          <a:endParaRPr lang="uk-UA" sz="1400" b="1" kern="1200" dirty="0">
            <a:solidFill>
              <a:schemeClr val="tx1"/>
            </a:solidFill>
            <a:latin typeface="Times New Roman" panose="02020603050405020304" pitchFamily="18" charset="0"/>
            <a:cs typeface="Times New Roman" panose="02020603050405020304" pitchFamily="18" charset="0"/>
          </a:endParaRPr>
        </a:p>
      </dsp:txBody>
      <dsp:txXfrm>
        <a:off x="3020504" y="226684"/>
        <a:ext cx="1274191" cy="1215902"/>
      </dsp:txXfrm>
    </dsp:sp>
    <dsp:sp modelId="{CC656218-DE3C-4DF3-92DC-845F45370DDA}">
      <dsp:nvSpPr>
        <dsp:cNvPr id="0" name=""/>
        <dsp:cNvSpPr/>
      </dsp:nvSpPr>
      <dsp:spPr>
        <a:xfrm>
          <a:off x="4420439" y="2801471"/>
          <a:ext cx="459928" cy="37541"/>
        </a:xfrm>
        <a:custGeom>
          <a:avLst/>
          <a:gdLst/>
          <a:ahLst/>
          <a:cxnLst/>
          <a:rect l="0" t="0" r="0" b="0"/>
          <a:pathLst>
            <a:path>
              <a:moveTo>
                <a:pt x="0" y="18770"/>
              </a:moveTo>
              <a:lnTo>
                <a:pt x="459928" y="18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a:off x="4638905" y="2808744"/>
        <a:ext cx="22996" cy="22996"/>
      </dsp:txXfrm>
    </dsp:sp>
    <dsp:sp modelId="{0F267899-501F-4A6A-A13E-804D7476AF1F}">
      <dsp:nvSpPr>
        <dsp:cNvPr id="0" name=""/>
        <dsp:cNvSpPr/>
      </dsp:nvSpPr>
      <dsp:spPr>
        <a:xfrm>
          <a:off x="4880367" y="2057403"/>
          <a:ext cx="1525678" cy="1525678"/>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Біологія</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5103797" y="2280833"/>
        <a:ext cx="1078818" cy="1078818"/>
      </dsp:txXfrm>
    </dsp:sp>
    <dsp:sp modelId="{D565CAED-7D30-4AFB-805E-DC5821E93F9E}">
      <dsp:nvSpPr>
        <dsp:cNvPr id="0" name=""/>
        <dsp:cNvSpPr/>
      </dsp:nvSpPr>
      <dsp:spPr>
        <a:xfrm rot="5400000">
          <a:off x="3427635" y="3794275"/>
          <a:ext cx="459928" cy="37541"/>
        </a:xfrm>
        <a:custGeom>
          <a:avLst/>
          <a:gdLst/>
          <a:ahLst/>
          <a:cxnLst/>
          <a:rect l="0" t="0" r="0" b="0"/>
          <a:pathLst>
            <a:path>
              <a:moveTo>
                <a:pt x="0" y="18770"/>
              </a:moveTo>
              <a:lnTo>
                <a:pt x="459928" y="18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a:off x="3646101" y="3801547"/>
        <a:ext cx="22996" cy="22996"/>
      </dsp:txXfrm>
    </dsp:sp>
    <dsp:sp modelId="{445869F2-700D-4109-826F-B9F43A79C6C3}">
      <dsp:nvSpPr>
        <dsp:cNvPr id="0" name=""/>
        <dsp:cNvSpPr/>
      </dsp:nvSpPr>
      <dsp:spPr>
        <a:xfrm>
          <a:off x="2894760" y="4043010"/>
          <a:ext cx="1525678" cy="1525678"/>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Іноземні мови</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3118190" y="4266440"/>
        <a:ext cx="1078818" cy="1078818"/>
      </dsp:txXfrm>
    </dsp:sp>
    <dsp:sp modelId="{8D44EAB2-1907-4205-BCFD-A8891020981C}">
      <dsp:nvSpPr>
        <dsp:cNvPr id="0" name=""/>
        <dsp:cNvSpPr/>
      </dsp:nvSpPr>
      <dsp:spPr>
        <a:xfrm rot="10800000">
          <a:off x="2407669" y="2801471"/>
          <a:ext cx="487091" cy="37541"/>
        </a:xfrm>
        <a:custGeom>
          <a:avLst/>
          <a:gdLst/>
          <a:ahLst/>
          <a:cxnLst/>
          <a:rect l="0" t="0" r="0" b="0"/>
          <a:pathLst>
            <a:path>
              <a:moveTo>
                <a:pt x="0" y="18770"/>
              </a:moveTo>
              <a:lnTo>
                <a:pt x="487091" y="1877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rot="10800000">
        <a:off x="2639037" y="2808065"/>
        <a:ext cx="24354" cy="24354"/>
      </dsp:txXfrm>
    </dsp:sp>
    <dsp:sp modelId="{DE38A667-C533-46DC-BE35-3BCDA53D29AC}">
      <dsp:nvSpPr>
        <dsp:cNvPr id="0" name=""/>
        <dsp:cNvSpPr/>
      </dsp:nvSpPr>
      <dsp:spPr>
        <a:xfrm>
          <a:off x="881990" y="2057403"/>
          <a:ext cx="1525678" cy="1525678"/>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Українська мова і література</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1105420" y="2280833"/>
        <a:ext cx="1078818" cy="10788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13E087-3DC5-4391-99EB-0D3808C541D1}">
      <dsp:nvSpPr>
        <dsp:cNvPr id="0" name=""/>
        <dsp:cNvSpPr/>
      </dsp:nvSpPr>
      <dsp:spPr>
        <a:xfrm>
          <a:off x="2536878" y="1968553"/>
          <a:ext cx="1511194" cy="151119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uk-UA" sz="1800" b="1" kern="1200" dirty="0" smtClean="0">
              <a:solidFill>
                <a:schemeClr val="tx1"/>
              </a:solidFill>
              <a:latin typeface="Times New Roman" panose="02020603050405020304" pitchFamily="18" charset="0"/>
              <a:cs typeface="Times New Roman" panose="02020603050405020304" pitchFamily="18" charset="0"/>
            </a:rPr>
            <a:t>До 21.06.2018</a:t>
          </a:r>
          <a:endParaRPr lang="uk-UA" sz="1800" b="1" kern="1200" dirty="0">
            <a:solidFill>
              <a:schemeClr val="tx1"/>
            </a:solidFill>
            <a:latin typeface="Times New Roman" panose="02020603050405020304" pitchFamily="18" charset="0"/>
            <a:cs typeface="Times New Roman" panose="02020603050405020304" pitchFamily="18" charset="0"/>
          </a:endParaRPr>
        </a:p>
      </dsp:txBody>
      <dsp:txXfrm>
        <a:off x="2758187" y="2189862"/>
        <a:ext cx="1068576" cy="1068576"/>
      </dsp:txXfrm>
    </dsp:sp>
    <dsp:sp modelId="{D571F67F-E246-46B7-9E01-B36193C6A1BE}">
      <dsp:nvSpPr>
        <dsp:cNvPr id="0" name=""/>
        <dsp:cNvSpPr/>
      </dsp:nvSpPr>
      <dsp:spPr>
        <a:xfrm rot="16200000">
          <a:off x="3064821" y="1720245"/>
          <a:ext cx="455307" cy="41308"/>
        </a:xfrm>
        <a:custGeom>
          <a:avLst/>
          <a:gdLst/>
          <a:ahLst/>
          <a:cxnLst/>
          <a:rect l="0" t="0" r="0" b="0"/>
          <a:pathLst>
            <a:path>
              <a:moveTo>
                <a:pt x="0" y="20654"/>
              </a:moveTo>
              <a:lnTo>
                <a:pt x="455307" y="206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a:off x="3281092" y="1729516"/>
        <a:ext cx="22765" cy="22765"/>
      </dsp:txXfrm>
    </dsp:sp>
    <dsp:sp modelId="{6167E608-8DE5-42BE-ABAD-BC8FB25D5E23}">
      <dsp:nvSpPr>
        <dsp:cNvPr id="0" name=""/>
        <dsp:cNvSpPr/>
      </dsp:nvSpPr>
      <dsp:spPr>
        <a:xfrm>
          <a:off x="2536878" y="2051"/>
          <a:ext cx="1511194" cy="1511194"/>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Історія України</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2758187" y="223360"/>
        <a:ext cx="1068576" cy="1068576"/>
      </dsp:txXfrm>
    </dsp:sp>
    <dsp:sp modelId="{CC656218-DE3C-4DF3-92DC-845F45370DDA}">
      <dsp:nvSpPr>
        <dsp:cNvPr id="0" name=""/>
        <dsp:cNvSpPr/>
      </dsp:nvSpPr>
      <dsp:spPr>
        <a:xfrm>
          <a:off x="4048072" y="2703496"/>
          <a:ext cx="455307" cy="41308"/>
        </a:xfrm>
        <a:custGeom>
          <a:avLst/>
          <a:gdLst/>
          <a:ahLst/>
          <a:cxnLst/>
          <a:rect l="0" t="0" r="0" b="0"/>
          <a:pathLst>
            <a:path>
              <a:moveTo>
                <a:pt x="0" y="20654"/>
              </a:moveTo>
              <a:lnTo>
                <a:pt x="455307" y="206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a:off x="4264343" y="2712767"/>
        <a:ext cx="22765" cy="22765"/>
      </dsp:txXfrm>
    </dsp:sp>
    <dsp:sp modelId="{0F267899-501F-4A6A-A13E-804D7476AF1F}">
      <dsp:nvSpPr>
        <dsp:cNvPr id="0" name=""/>
        <dsp:cNvSpPr/>
      </dsp:nvSpPr>
      <dsp:spPr>
        <a:xfrm>
          <a:off x="4503380" y="1968553"/>
          <a:ext cx="1511194" cy="1511194"/>
        </a:xfrm>
        <a:prstGeom prst="ellipse">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Фізика</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4724689" y="2189862"/>
        <a:ext cx="1068576" cy="1068576"/>
      </dsp:txXfrm>
    </dsp:sp>
    <dsp:sp modelId="{D565CAED-7D30-4AFB-805E-DC5821E93F9E}">
      <dsp:nvSpPr>
        <dsp:cNvPr id="0" name=""/>
        <dsp:cNvSpPr/>
      </dsp:nvSpPr>
      <dsp:spPr>
        <a:xfrm rot="5400000">
          <a:off x="3064821" y="3686747"/>
          <a:ext cx="455307" cy="41308"/>
        </a:xfrm>
        <a:custGeom>
          <a:avLst/>
          <a:gdLst/>
          <a:ahLst/>
          <a:cxnLst/>
          <a:rect l="0" t="0" r="0" b="0"/>
          <a:pathLst>
            <a:path>
              <a:moveTo>
                <a:pt x="0" y="20654"/>
              </a:moveTo>
              <a:lnTo>
                <a:pt x="455307" y="206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a:off x="3281092" y="3696018"/>
        <a:ext cx="22765" cy="22765"/>
      </dsp:txXfrm>
    </dsp:sp>
    <dsp:sp modelId="{445869F2-700D-4109-826F-B9F43A79C6C3}">
      <dsp:nvSpPr>
        <dsp:cNvPr id="0" name=""/>
        <dsp:cNvSpPr/>
      </dsp:nvSpPr>
      <dsp:spPr>
        <a:xfrm>
          <a:off x="2536878" y="3935055"/>
          <a:ext cx="1511194" cy="1511194"/>
        </a:xfrm>
        <a:prstGeom prst="ellipse">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Хімія</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2758187" y="4156364"/>
        <a:ext cx="1068576" cy="1068576"/>
      </dsp:txXfrm>
    </dsp:sp>
    <dsp:sp modelId="{8D44EAB2-1907-4205-BCFD-A8891020981C}">
      <dsp:nvSpPr>
        <dsp:cNvPr id="0" name=""/>
        <dsp:cNvSpPr/>
      </dsp:nvSpPr>
      <dsp:spPr>
        <a:xfrm rot="10800000">
          <a:off x="2081570" y="2703496"/>
          <a:ext cx="455307" cy="41308"/>
        </a:xfrm>
        <a:custGeom>
          <a:avLst/>
          <a:gdLst/>
          <a:ahLst/>
          <a:cxnLst/>
          <a:rect l="0" t="0" r="0" b="0"/>
          <a:pathLst>
            <a:path>
              <a:moveTo>
                <a:pt x="0" y="20654"/>
              </a:moveTo>
              <a:lnTo>
                <a:pt x="455307" y="2065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uk-UA" sz="500" kern="1200">
            <a:solidFill>
              <a:schemeClr val="tx1"/>
            </a:solidFill>
          </a:endParaRPr>
        </a:p>
      </dsp:txBody>
      <dsp:txXfrm rot="10800000">
        <a:off x="2297841" y="2712767"/>
        <a:ext cx="22765" cy="22765"/>
      </dsp:txXfrm>
    </dsp:sp>
    <dsp:sp modelId="{DE38A667-C533-46DC-BE35-3BCDA53D29AC}">
      <dsp:nvSpPr>
        <dsp:cNvPr id="0" name=""/>
        <dsp:cNvSpPr/>
      </dsp:nvSpPr>
      <dsp:spPr>
        <a:xfrm>
          <a:off x="570376" y="1968553"/>
          <a:ext cx="1511194" cy="1511194"/>
        </a:xfrm>
        <a:prstGeom prst="ellipse">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uk-UA" sz="1600" b="1" kern="1200" dirty="0" smtClean="0">
              <a:solidFill>
                <a:schemeClr val="tx1"/>
              </a:solidFill>
              <a:latin typeface="Times New Roman" panose="02020603050405020304" pitchFamily="18" charset="0"/>
              <a:cs typeface="Times New Roman" panose="02020603050405020304" pitchFamily="18" charset="0"/>
            </a:rPr>
            <a:t>Географія</a:t>
          </a:r>
          <a:endParaRPr lang="uk-UA" sz="1600" b="1" kern="1200" dirty="0">
            <a:solidFill>
              <a:schemeClr val="tx1"/>
            </a:solidFill>
            <a:latin typeface="Times New Roman" panose="02020603050405020304" pitchFamily="18" charset="0"/>
            <a:cs typeface="Times New Roman" panose="02020603050405020304" pitchFamily="18" charset="0"/>
          </a:endParaRPr>
        </a:p>
      </dsp:txBody>
      <dsp:txXfrm>
        <a:off x="791685" y="2189862"/>
        <a:ext cx="1068576" cy="10685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D9CFB-2F7F-442D-A7A4-AA3D923ECCA2}">
      <dsp:nvSpPr>
        <dsp:cNvPr id="0" name=""/>
        <dsp:cNvSpPr/>
      </dsp:nvSpPr>
      <dsp:spPr>
        <a:xfrm>
          <a:off x="4710252" y="2773019"/>
          <a:ext cx="2326018" cy="2326018"/>
        </a:xfrm>
        <a:prstGeom prst="ellipse">
          <a:avLst/>
        </a:prstGeom>
        <a:solidFill>
          <a:srgbClr val="FFCC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uk-UA" sz="2800" b="1" kern="1200" dirty="0" smtClean="0">
              <a:solidFill>
                <a:schemeClr val="tx1"/>
              </a:solidFill>
              <a:latin typeface="Times New Roman" panose="02020603050405020304" pitchFamily="18" charset="0"/>
              <a:cs typeface="Times New Roman" panose="02020603050405020304" pitchFamily="18" charset="0"/>
            </a:rPr>
            <a:t>06.02 – 19.03.2018</a:t>
          </a:r>
          <a:endParaRPr lang="uk-UA" sz="2800" b="1" kern="1200" dirty="0">
            <a:solidFill>
              <a:schemeClr val="tx1"/>
            </a:solidFill>
            <a:latin typeface="Times New Roman" panose="02020603050405020304" pitchFamily="18" charset="0"/>
            <a:cs typeface="Times New Roman" panose="02020603050405020304" pitchFamily="18" charset="0"/>
          </a:endParaRPr>
        </a:p>
      </dsp:txBody>
      <dsp:txXfrm>
        <a:off x="5050889" y="3113656"/>
        <a:ext cx="1644744" cy="1644744"/>
      </dsp:txXfrm>
    </dsp:sp>
    <dsp:sp modelId="{59A149D6-E06D-4B75-8313-E91B059B1DCE}">
      <dsp:nvSpPr>
        <dsp:cNvPr id="0" name=""/>
        <dsp:cNvSpPr/>
      </dsp:nvSpPr>
      <dsp:spPr>
        <a:xfrm rot="12307368">
          <a:off x="2166105" y="2251949"/>
          <a:ext cx="2961463" cy="662915"/>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BACCE3B2-7883-4E97-953B-FCAB2F129C3C}">
      <dsp:nvSpPr>
        <dsp:cNvPr id="0" name=""/>
        <dsp:cNvSpPr/>
      </dsp:nvSpPr>
      <dsp:spPr>
        <a:xfrm>
          <a:off x="878050" y="1227879"/>
          <a:ext cx="2209717" cy="1767773"/>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uk-UA" sz="2200" b="1" kern="1200" dirty="0" smtClean="0">
              <a:solidFill>
                <a:schemeClr val="tx1"/>
              </a:solidFill>
              <a:latin typeface="Times New Roman" panose="02020603050405020304" pitchFamily="18" charset="0"/>
              <a:cs typeface="Times New Roman" panose="02020603050405020304" pitchFamily="18" charset="0"/>
            </a:rPr>
            <a:t>І.</a:t>
          </a:r>
        </a:p>
        <a:p>
          <a:pPr lvl="0" algn="ctr" defTabSz="977900">
            <a:lnSpc>
              <a:spcPct val="90000"/>
            </a:lnSpc>
            <a:spcBef>
              <a:spcPct val="0"/>
            </a:spcBef>
            <a:spcAft>
              <a:spcPct val="35000"/>
            </a:spcAft>
          </a:pPr>
          <a:r>
            <a:rPr lang="uk-UA" sz="2200" b="1" kern="1200" dirty="0" smtClean="0">
              <a:solidFill>
                <a:schemeClr val="tx1"/>
              </a:solidFill>
              <a:latin typeface="Times New Roman" panose="02020603050405020304" pitchFamily="18" charset="0"/>
              <a:cs typeface="Times New Roman" panose="02020603050405020304" pitchFamily="18" charset="0"/>
            </a:rPr>
            <a:t>Формування комплектів реєстраційних документів</a:t>
          </a:r>
          <a:endParaRPr lang="uk-UA" sz="2200" b="1" kern="1200" dirty="0">
            <a:solidFill>
              <a:schemeClr val="tx1"/>
            </a:solidFill>
            <a:latin typeface="Times New Roman" panose="02020603050405020304" pitchFamily="18" charset="0"/>
            <a:cs typeface="Times New Roman" panose="02020603050405020304" pitchFamily="18" charset="0"/>
          </a:endParaRPr>
        </a:p>
      </dsp:txBody>
      <dsp:txXfrm>
        <a:off x="929826" y="1279655"/>
        <a:ext cx="2106165" cy="1664221"/>
      </dsp:txXfrm>
    </dsp:sp>
    <dsp:sp modelId="{5152102E-DC71-4F50-842D-0FE2C5766A44}">
      <dsp:nvSpPr>
        <dsp:cNvPr id="0" name=""/>
        <dsp:cNvSpPr/>
      </dsp:nvSpPr>
      <dsp:spPr>
        <a:xfrm rot="16200000">
          <a:off x="4980882" y="1445308"/>
          <a:ext cx="1784757" cy="662915"/>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91A239BC-EF2B-48AB-B076-E4A0B6439E41}">
      <dsp:nvSpPr>
        <dsp:cNvPr id="0" name=""/>
        <dsp:cNvSpPr/>
      </dsp:nvSpPr>
      <dsp:spPr>
        <a:xfrm>
          <a:off x="4768402" y="500"/>
          <a:ext cx="2209717" cy="1767773"/>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uk-UA" sz="2200" b="1" kern="1200" dirty="0" smtClean="0">
              <a:solidFill>
                <a:schemeClr val="tx1"/>
              </a:solidFill>
              <a:latin typeface="Times New Roman" panose="02020603050405020304" pitchFamily="18" charset="0"/>
              <a:cs typeface="Times New Roman" panose="02020603050405020304" pitchFamily="18" charset="0"/>
            </a:rPr>
            <a:t>ІІ.</a:t>
          </a:r>
        </a:p>
        <a:p>
          <a:pPr lvl="0" algn="ctr" defTabSz="977900">
            <a:lnSpc>
              <a:spcPct val="90000"/>
            </a:lnSpc>
            <a:spcBef>
              <a:spcPct val="0"/>
            </a:spcBef>
            <a:spcAft>
              <a:spcPct val="35000"/>
            </a:spcAft>
          </a:pPr>
          <a:r>
            <a:rPr lang="uk-UA" sz="2200" b="1" kern="1200" dirty="0" smtClean="0">
              <a:solidFill>
                <a:schemeClr val="tx1"/>
              </a:solidFill>
              <a:latin typeface="Times New Roman" panose="02020603050405020304" pitchFamily="18" charset="0"/>
              <a:cs typeface="Times New Roman" panose="02020603050405020304" pitchFamily="18" charset="0"/>
            </a:rPr>
            <a:t>Подання комплектів реєстраційних документів</a:t>
          </a:r>
          <a:endParaRPr lang="uk-UA" sz="2200" b="1" kern="1200" dirty="0">
            <a:solidFill>
              <a:schemeClr val="tx1"/>
            </a:solidFill>
            <a:latin typeface="Times New Roman" panose="02020603050405020304" pitchFamily="18" charset="0"/>
            <a:cs typeface="Times New Roman" panose="02020603050405020304" pitchFamily="18" charset="0"/>
          </a:endParaRPr>
        </a:p>
      </dsp:txBody>
      <dsp:txXfrm>
        <a:off x="4820178" y="52276"/>
        <a:ext cx="2106165" cy="1664221"/>
      </dsp:txXfrm>
    </dsp:sp>
    <dsp:sp modelId="{EE0D9C34-B46C-4BF3-AE79-92E552BF6AAF}">
      <dsp:nvSpPr>
        <dsp:cNvPr id="0" name=""/>
        <dsp:cNvSpPr/>
      </dsp:nvSpPr>
      <dsp:spPr>
        <a:xfrm rot="20148396">
          <a:off x="6659597" y="2216186"/>
          <a:ext cx="3299272" cy="662915"/>
        </a:xfrm>
        <a:prstGeom prst="leftArrow">
          <a:avLst>
            <a:gd name="adj1" fmla="val 60000"/>
            <a:gd name="adj2" fmla="val 50000"/>
          </a:avLst>
        </a:prstGeom>
        <a:solidFill>
          <a:schemeClr val="accent5"/>
        </a:solidFill>
        <a:ln>
          <a:noFill/>
        </a:ln>
        <a:effectLst/>
      </dsp:spPr>
      <dsp:style>
        <a:lnRef idx="0">
          <a:scrgbClr r="0" g="0" b="0"/>
        </a:lnRef>
        <a:fillRef idx="1">
          <a:scrgbClr r="0" g="0" b="0"/>
        </a:fillRef>
        <a:effectRef idx="0">
          <a:scrgbClr r="0" g="0" b="0"/>
        </a:effectRef>
        <a:fontRef idx="minor">
          <a:schemeClr val="lt1"/>
        </a:fontRef>
      </dsp:style>
    </dsp:sp>
    <dsp:sp modelId="{2BD0A404-F30F-49D6-B49D-9346F53E40EF}">
      <dsp:nvSpPr>
        <dsp:cNvPr id="0" name=""/>
        <dsp:cNvSpPr/>
      </dsp:nvSpPr>
      <dsp:spPr>
        <a:xfrm>
          <a:off x="9013905" y="1144725"/>
          <a:ext cx="2209717" cy="1767773"/>
        </a:xfrm>
        <a:prstGeom prst="roundRect">
          <a:avLst>
            <a:gd name="adj" fmla="val 10000"/>
          </a:avLst>
        </a:prstGeom>
        <a:solidFill>
          <a:srgbClr val="00CC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uk-UA" sz="2200" b="1" kern="1200" dirty="0" smtClean="0">
              <a:solidFill>
                <a:schemeClr val="tx1"/>
              </a:solidFill>
              <a:latin typeface="Times New Roman" panose="02020603050405020304" pitchFamily="18" charset="0"/>
              <a:cs typeface="Times New Roman" panose="02020603050405020304" pitchFamily="18" charset="0"/>
            </a:rPr>
            <a:t>ІІІ.</a:t>
          </a:r>
        </a:p>
        <a:p>
          <a:pPr lvl="0" algn="ctr" defTabSz="977900">
            <a:lnSpc>
              <a:spcPct val="90000"/>
            </a:lnSpc>
            <a:spcBef>
              <a:spcPct val="0"/>
            </a:spcBef>
            <a:spcAft>
              <a:spcPct val="35000"/>
            </a:spcAft>
          </a:pPr>
          <a:r>
            <a:rPr lang="uk-UA" sz="2200" b="1" kern="1200" dirty="0" smtClean="0">
              <a:solidFill>
                <a:schemeClr val="tx1"/>
              </a:solidFill>
              <a:latin typeface="Times New Roman" panose="02020603050405020304" pitchFamily="18" charset="0"/>
              <a:cs typeface="Times New Roman" panose="02020603050405020304" pitchFamily="18" charset="0"/>
            </a:rPr>
            <a:t>Відправлення комплектів реєстраційних документів</a:t>
          </a:r>
          <a:endParaRPr lang="uk-UA" sz="2200" b="1" kern="1200" dirty="0">
            <a:solidFill>
              <a:schemeClr val="tx1"/>
            </a:solidFill>
            <a:latin typeface="Times New Roman" panose="02020603050405020304" pitchFamily="18" charset="0"/>
            <a:cs typeface="Times New Roman" panose="02020603050405020304" pitchFamily="18" charset="0"/>
          </a:endParaRPr>
        </a:p>
      </dsp:txBody>
      <dsp:txXfrm>
        <a:off x="9065681" y="1196501"/>
        <a:ext cx="2106165" cy="1664221"/>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uk-UA" smtClean="0"/>
              <a:t>Зразок заголовка</a:t>
            </a:r>
            <a:endParaRPr lang="ru-RU"/>
          </a:p>
        </p:txBody>
      </p:sp>
      <p:sp>
        <p:nvSpPr>
          <p:cNvPr id="3" name="Пі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smtClean="0"/>
              <a:t>Клацніть, щоб редагувати стиль зразка підзаголовка</a:t>
            </a:r>
            <a:endParaRPr lang="ru-RU"/>
          </a:p>
        </p:txBody>
      </p:sp>
      <p:sp>
        <p:nvSpPr>
          <p:cNvPr id="4" name="Місце для дати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380635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560488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smtClean="0"/>
              <a:t>Зразок заголовка</a:t>
            </a:r>
            <a:endParaRPr lang="ru-RU"/>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654214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uk-UA" smtClean="0"/>
              <a:t>Зразок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a:xfrm>
            <a:off x="2692397" y="5037663"/>
            <a:ext cx="5214635" cy="279400"/>
          </a:xfrm>
        </p:spPr>
        <p:txBody>
          <a:bodyPr/>
          <a:lstStyle/>
          <a:p>
            <a:endParaRPr lang="ru-RU" dirty="0"/>
          </a:p>
        </p:txBody>
      </p:sp>
      <p:sp>
        <p:nvSpPr>
          <p:cNvPr id="6" name="Slide Number Placeholder 5"/>
          <p:cNvSpPr>
            <a:spLocks noGrp="1"/>
          </p:cNvSpPr>
          <p:nvPr>
            <p:ph type="sldNum" sz="quarter" idx="12"/>
          </p:nvPr>
        </p:nvSpPr>
        <p:spPr>
          <a:xfrm>
            <a:off x="8956900" y="5037663"/>
            <a:ext cx="551167" cy="279400"/>
          </a:xfrm>
        </p:spPr>
        <p:txBody>
          <a:bodyPr/>
          <a:lstStyle/>
          <a:p>
            <a:fld id="{96C07B71-42BB-4A75-A5A6-885481CC3FB8}" type="slidenum">
              <a:rPr lang="ru-RU" smtClean="0"/>
              <a:t>‹№›</a:t>
            </a:fld>
            <a:endParaRPr lang="ru-RU"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4813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05613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086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3166344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smtClean="0"/>
              <a:t>Зразок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96C07B71-42BB-4A75-A5A6-885481CC3FB8}" type="slidenum">
              <a:rPr lang="ru-RU" smtClean="0"/>
              <a:t>‹№›</a:t>
            </a:fld>
            <a:endParaRPr lang="ru-RU"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70847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96C07B71-42BB-4A75-A5A6-885481CC3FB8}" type="slidenum">
              <a:rPr lang="ru-RU" smtClean="0"/>
              <a:t>‹№›</a:t>
            </a:fld>
            <a:endParaRPr lang="ru-R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8042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2239533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uk-UA" smtClean="0"/>
              <a:t>Зразок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6C07B71-42BB-4A75-A5A6-885481CC3FB8}" type="slidenum">
              <a:rPr lang="ru-RU" smtClean="0"/>
              <a:t>‹№›</a:t>
            </a:fld>
            <a:endParaRPr lang="ru-RU"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6596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idx="1"/>
          </p:nvPr>
        </p:nvSpPr>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2257061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uk-UA" smtClean="0"/>
              <a:t>Зразок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566532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355856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429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822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5736530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uk-UA" smtClean="0"/>
              <a:t>Зразок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031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uk-UA" smtClean="0"/>
              <a:t>Зразок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959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14891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uk-UA" smtClean="0"/>
              <a:t>Зразок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96C07B71-42BB-4A75-A5A6-885481CC3FB8}" type="slidenum">
              <a:rPr lang="ru-RU" smtClean="0"/>
              <a:t>‹№›</a:t>
            </a:fld>
            <a:endParaRPr lang="ru-RU"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6229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smtClean="0"/>
              <a:t>Зразок заголовка</a:t>
            </a:r>
            <a:endParaRPr lang="ru-RU"/>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smtClean="0"/>
              <a:t>Редагувати стиль зразка тексту</a:t>
            </a:r>
          </a:p>
        </p:txBody>
      </p:sp>
      <p:sp>
        <p:nvSpPr>
          <p:cNvPr id="4" name="Місце для дати 3"/>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5" name="Місце для нижнього колонтитула 4"/>
          <p:cNvSpPr>
            <a:spLocks noGrp="1"/>
          </p:cNvSpPr>
          <p:nvPr>
            <p:ph type="ftr" sz="quarter" idx="11"/>
          </p:nvPr>
        </p:nvSpPr>
        <p:spPr/>
        <p:txBody>
          <a:bodyPr/>
          <a:lstStyle/>
          <a:p>
            <a:endParaRPr lang="ru-RU" dirty="0"/>
          </a:p>
        </p:txBody>
      </p:sp>
      <p:sp>
        <p:nvSpPr>
          <p:cNvPr id="6" name="Місце для номера слайда 5"/>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698656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вмісту 2"/>
          <p:cNvSpPr>
            <a:spLocks noGrp="1"/>
          </p:cNvSpPr>
          <p:nvPr>
            <p:ph sz="half" idx="1"/>
          </p:nvPr>
        </p:nvSpPr>
        <p:spPr>
          <a:xfrm>
            <a:off x="838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вмісту 3"/>
          <p:cNvSpPr>
            <a:spLocks noGrp="1"/>
          </p:cNvSpPr>
          <p:nvPr>
            <p:ph sz="half" idx="2"/>
          </p:nvPr>
        </p:nvSpPr>
        <p:spPr>
          <a:xfrm>
            <a:off x="6172200" y="1825625"/>
            <a:ext cx="5181600" cy="435133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дати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71090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smtClean="0"/>
              <a:t>Зразок заголовка</a:t>
            </a:r>
            <a:endParaRPr lang="ru-RU"/>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7" name="Місце для дати 6"/>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8" name="Місце для нижнього колонтитула 7"/>
          <p:cNvSpPr>
            <a:spLocks noGrp="1"/>
          </p:cNvSpPr>
          <p:nvPr>
            <p:ph type="ftr" sz="quarter" idx="11"/>
          </p:nvPr>
        </p:nvSpPr>
        <p:spPr/>
        <p:txBody>
          <a:bodyPr/>
          <a:lstStyle/>
          <a:p>
            <a:endParaRPr lang="ru-RU" dirty="0"/>
          </a:p>
        </p:txBody>
      </p:sp>
      <p:sp>
        <p:nvSpPr>
          <p:cNvPr id="9" name="Місце для номера слайда 8"/>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64308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smtClean="0"/>
              <a:t>Зразок заголовка</a:t>
            </a:r>
            <a:endParaRPr lang="ru-RU"/>
          </a:p>
        </p:txBody>
      </p:sp>
      <p:sp>
        <p:nvSpPr>
          <p:cNvPr id="3" name="Місце для дати 2"/>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4" name="Місце для нижнього колонтитула 3"/>
          <p:cNvSpPr>
            <a:spLocks noGrp="1"/>
          </p:cNvSpPr>
          <p:nvPr>
            <p:ph type="ftr" sz="quarter" idx="11"/>
          </p:nvPr>
        </p:nvSpPr>
        <p:spPr/>
        <p:txBody>
          <a:bodyPr/>
          <a:lstStyle/>
          <a:p>
            <a:endParaRPr lang="ru-RU" dirty="0"/>
          </a:p>
        </p:txBody>
      </p:sp>
      <p:sp>
        <p:nvSpPr>
          <p:cNvPr id="5" name="Місце для номера слайда 4"/>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06066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3" name="Місце для нижнього колонтитула 2"/>
          <p:cNvSpPr>
            <a:spLocks noGrp="1"/>
          </p:cNvSpPr>
          <p:nvPr>
            <p:ph type="ftr" sz="quarter" idx="11"/>
          </p:nvPr>
        </p:nvSpPr>
        <p:spPr/>
        <p:txBody>
          <a:bodyPr/>
          <a:lstStyle/>
          <a:p>
            <a:endParaRPr lang="ru-RU" dirty="0"/>
          </a:p>
        </p:txBody>
      </p:sp>
      <p:sp>
        <p:nvSpPr>
          <p:cNvPr id="4" name="Місце для номера слайда 3"/>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3843463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154121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smtClean="0"/>
              <a:t>Зразок заголовка</a:t>
            </a:r>
            <a:endParaRPr lang="ru-RU"/>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smtClean="0"/>
              <a:t>Редагувати стиль зразка тексту</a:t>
            </a:r>
          </a:p>
        </p:txBody>
      </p:sp>
      <p:sp>
        <p:nvSpPr>
          <p:cNvPr id="5" name="Місце для дати 4"/>
          <p:cNvSpPr>
            <a:spLocks noGrp="1"/>
          </p:cNvSpPr>
          <p:nvPr>
            <p:ph type="dt" sz="half" idx="10"/>
          </p:nvPr>
        </p:nvSpPr>
        <p:spPr/>
        <p:txBody>
          <a:bodyPr/>
          <a:lstStyle/>
          <a:p>
            <a:fld id="{2D99BC24-C431-48F2-91C1-82EAAB1483B2}" type="datetimeFigureOut">
              <a:rPr lang="ru-RU" smtClean="0"/>
              <a:t>03.10.2017</a:t>
            </a:fld>
            <a:endParaRPr lang="ru-RU" dirty="0"/>
          </a:p>
        </p:txBody>
      </p:sp>
      <p:sp>
        <p:nvSpPr>
          <p:cNvPr id="6" name="Місце для нижнього колонтитула 5"/>
          <p:cNvSpPr>
            <a:spLocks noGrp="1"/>
          </p:cNvSpPr>
          <p:nvPr>
            <p:ph type="ftr" sz="quarter" idx="11"/>
          </p:nvPr>
        </p:nvSpPr>
        <p:spPr/>
        <p:txBody>
          <a:bodyPr/>
          <a:lstStyle/>
          <a:p>
            <a:endParaRPr lang="ru-RU" dirty="0"/>
          </a:p>
        </p:txBody>
      </p:sp>
      <p:sp>
        <p:nvSpPr>
          <p:cNvPr id="7" name="Місце для номера слайда 6"/>
          <p:cNvSpPr>
            <a:spLocks noGrp="1"/>
          </p:cNvSpPr>
          <p:nvPr>
            <p:ph type="sldNum" sz="quarter" idx="12"/>
          </p:nvPr>
        </p:nvSpPr>
        <p:spPr/>
        <p:txBody>
          <a:bodyPr/>
          <a:lstStyle/>
          <a:p>
            <a:fld id="{96C07B71-42BB-4A75-A5A6-885481CC3FB8}" type="slidenum">
              <a:rPr lang="ru-RU" smtClean="0"/>
              <a:t>‹№›</a:t>
            </a:fld>
            <a:endParaRPr lang="ru-RU" dirty="0"/>
          </a:p>
        </p:txBody>
      </p:sp>
    </p:spTree>
    <p:extLst>
      <p:ext uri="{BB962C8B-B14F-4D97-AF65-F5344CB8AC3E}">
        <p14:creationId xmlns:p14="http://schemas.microsoft.com/office/powerpoint/2010/main" val="268029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smtClean="0"/>
              <a:t>Зразок заголовка</a:t>
            </a:r>
            <a:endParaRPr lang="ru-RU"/>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ru-RU"/>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9BC24-C431-48F2-91C1-82EAAB1483B2}" type="datetimeFigureOut">
              <a:rPr lang="ru-RU" smtClean="0"/>
              <a:t>03.10.2017</a:t>
            </a:fld>
            <a:endParaRPr lang="ru-RU" dirty="0"/>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C07B71-42BB-4A75-A5A6-885481CC3FB8}" type="slidenum">
              <a:rPr lang="ru-RU" smtClean="0"/>
              <a:t>‹№›</a:t>
            </a:fld>
            <a:endParaRPr lang="ru-RU" dirty="0"/>
          </a:p>
        </p:txBody>
      </p:sp>
    </p:spTree>
    <p:extLst>
      <p:ext uri="{BB962C8B-B14F-4D97-AF65-F5344CB8AC3E}">
        <p14:creationId xmlns:p14="http://schemas.microsoft.com/office/powerpoint/2010/main" val="2444859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99BC24-C431-48F2-91C1-82EAAB1483B2}" type="datetimeFigureOut">
              <a:rPr lang="ru-RU" smtClean="0"/>
              <a:t>03.10.2017</a:t>
            </a:fld>
            <a:endParaRPr lang="ru-RU"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C07B71-42BB-4A75-A5A6-885481CC3FB8}" type="slidenum">
              <a:rPr lang="ru-RU" smtClean="0"/>
              <a:t>‹№›</a:t>
            </a:fld>
            <a:endParaRPr lang="ru-RU" dirty="0"/>
          </a:p>
        </p:txBody>
      </p:sp>
    </p:spTree>
    <p:extLst>
      <p:ext uri="{BB962C8B-B14F-4D97-AF65-F5344CB8AC3E}">
        <p14:creationId xmlns:p14="http://schemas.microsoft.com/office/powerpoint/2010/main" val="251360297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1.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7.png"/><Relationship Id="rId1" Type="http://schemas.openxmlformats.org/officeDocument/2006/relationships/slideLayout" Target="../slideLayouts/slideLayout1.xml"/><Relationship Id="rId5" Type="http://schemas.microsoft.com/office/2007/relationships/hdphoto" Target="../media/hdphoto8.wdp"/><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8" Type="http://schemas.microsoft.com/office/2007/relationships/hdphoto" Target="../media/hdphoto9.wdp"/><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10" Type="http://schemas.microsoft.com/office/2007/relationships/hdphoto" Target="../media/hdphoto10.wdp"/><Relationship Id="rId4" Type="http://schemas.openxmlformats.org/officeDocument/2006/relationships/diagramQuickStyle" Target="../diagrams/quickStyle5.xml"/><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22.jpeg"/><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7.xml"/><Relationship Id="rId5" Type="http://schemas.microsoft.com/office/2007/relationships/hdphoto" Target="../media/hdphoto4.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3630" y="1055077"/>
            <a:ext cx="9706707" cy="5002823"/>
          </a:xfrm>
        </p:spPr>
        <p:txBody>
          <a:bodyPr>
            <a:noAutofit/>
          </a:bodyPr>
          <a:lstStyle/>
          <a:p>
            <a:r>
              <a:rPr lang="uk-UA" sz="6600" b="1" dirty="0" smtClean="0">
                <a:latin typeface="Times New Roman" panose="02020603050405020304" pitchFamily="18" charset="0"/>
                <a:cs typeface="Times New Roman" panose="02020603050405020304" pitchFamily="18" charset="0"/>
              </a:rPr>
              <a:t>Особливості </a:t>
            </a:r>
            <a:br>
              <a:rPr lang="uk-UA" sz="6600" b="1" dirty="0" smtClean="0">
                <a:latin typeface="Times New Roman" panose="02020603050405020304" pitchFamily="18" charset="0"/>
                <a:cs typeface="Times New Roman" panose="02020603050405020304" pitchFamily="18" charset="0"/>
              </a:rPr>
            </a:br>
            <a:r>
              <a:rPr lang="uk-UA" sz="6600" b="1" dirty="0" smtClean="0">
                <a:latin typeface="Times New Roman" panose="02020603050405020304" pitchFamily="18" charset="0"/>
                <a:cs typeface="Times New Roman" panose="02020603050405020304" pitchFamily="18" charset="0"/>
              </a:rPr>
              <a:t>зовнішнього незалежного оцінювання 2018 року</a:t>
            </a:r>
            <a:endParaRPr lang="ru-RU" sz="6600" b="1" dirty="0">
              <a:latin typeface="Times New Roman" panose="02020603050405020304" pitchFamily="18" charset="0"/>
              <a:cs typeface="Times New Roman" panose="02020603050405020304"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5150" y="0"/>
            <a:ext cx="4889235" cy="2444617"/>
          </a:xfrm>
          <a:prstGeom prst="rect">
            <a:avLst/>
          </a:prstGeom>
        </p:spPr>
      </p:pic>
    </p:spTree>
    <p:extLst>
      <p:ext uri="{BB962C8B-B14F-4D97-AF65-F5344CB8AC3E}">
        <p14:creationId xmlns:p14="http://schemas.microsoft.com/office/powerpoint/2010/main" val="36890668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4044462" y="681854"/>
            <a:ext cx="7547463" cy="3724096"/>
          </a:xfrm>
          <a:prstGeom prst="rect">
            <a:avLst/>
          </a:prstGeom>
        </p:spPr>
        <p:txBody>
          <a:bodyPr wrap="square">
            <a:spAutoFit/>
          </a:bodyPr>
          <a:lstStyle/>
          <a:p>
            <a:pPr lvl="0" algn="ctr"/>
            <a:r>
              <a:rPr lang="ru-RU" sz="3600" b="1" dirty="0">
                <a:solidFill>
                  <a:prstClr val="black"/>
                </a:solidFill>
                <a:latin typeface="Times New Roman" pitchFamily="18" charset="0"/>
                <a:cs typeface="Times New Roman" pitchFamily="18" charset="0"/>
              </a:rPr>
              <a:t>Для проведення ЗНО з </a:t>
            </a:r>
          </a:p>
          <a:p>
            <a:pPr lvl="0" algn="ctr"/>
            <a:r>
              <a:rPr lang="uk-UA" sz="3600" b="1" dirty="0">
                <a:solidFill>
                  <a:srgbClr val="FF0000"/>
                </a:solidFill>
                <a:latin typeface="Times New Roman" pitchFamily="18" charset="0"/>
                <a:cs typeface="Times New Roman" pitchFamily="18" charset="0"/>
              </a:rPr>
              <a:t>а</a:t>
            </a:r>
            <a:r>
              <a:rPr lang="uk-UA" sz="3600" b="1" dirty="0" smtClean="0">
                <a:solidFill>
                  <a:srgbClr val="FF0000"/>
                </a:solidFill>
                <a:latin typeface="Times New Roman" pitchFamily="18" charset="0"/>
                <a:cs typeface="Times New Roman" pitchFamily="18" charset="0"/>
              </a:rPr>
              <a:t>нглійської мови,</a:t>
            </a:r>
            <a:endParaRPr lang="uk-UA" sz="3600" b="1" dirty="0">
              <a:solidFill>
                <a:srgbClr val="FF0000"/>
              </a:solidFill>
              <a:latin typeface="Times New Roman" pitchFamily="18" charset="0"/>
              <a:cs typeface="Times New Roman" pitchFamily="18" charset="0"/>
            </a:endParaRPr>
          </a:p>
          <a:p>
            <a:pPr lvl="0" algn="ctr"/>
            <a:r>
              <a:rPr lang="uk-UA" sz="3600" b="1" dirty="0">
                <a:solidFill>
                  <a:srgbClr val="FF0000"/>
                </a:solidFill>
                <a:latin typeface="Times New Roman" pitchFamily="18" charset="0"/>
                <a:cs typeface="Times New Roman" pitchFamily="18" charset="0"/>
              </a:rPr>
              <a:t>і</a:t>
            </a:r>
            <a:r>
              <a:rPr lang="uk-UA" sz="3600" b="1" dirty="0" smtClean="0">
                <a:solidFill>
                  <a:srgbClr val="FF0000"/>
                </a:solidFill>
                <a:latin typeface="Times New Roman" pitchFamily="18" charset="0"/>
                <a:cs typeface="Times New Roman" pitchFamily="18" charset="0"/>
              </a:rPr>
              <a:t>спанської мови,</a:t>
            </a:r>
            <a:endParaRPr lang="uk-UA" sz="3600" b="1" dirty="0">
              <a:solidFill>
                <a:srgbClr val="FF0000"/>
              </a:solidFill>
              <a:latin typeface="Times New Roman" pitchFamily="18" charset="0"/>
              <a:cs typeface="Times New Roman" pitchFamily="18" charset="0"/>
            </a:endParaRPr>
          </a:p>
          <a:p>
            <a:pPr lvl="0" algn="ctr"/>
            <a:r>
              <a:rPr lang="uk-UA" sz="3600" b="1" dirty="0">
                <a:solidFill>
                  <a:srgbClr val="FF0000"/>
                </a:solidFill>
                <a:latin typeface="Times New Roman" pitchFamily="18" charset="0"/>
                <a:cs typeface="Times New Roman" pitchFamily="18" charset="0"/>
              </a:rPr>
              <a:t>н</a:t>
            </a:r>
            <a:r>
              <a:rPr lang="uk-UA" sz="3600" b="1" dirty="0" smtClean="0">
                <a:solidFill>
                  <a:srgbClr val="FF0000"/>
                </a:solidFill>
                <a:latin typeface="Times New Roman" pitchFamily="18" charset="0"/>
                <a:cs typeface="Times New Roman" pitchFamily="18" charset="0"/>
              </a:rPr>
              <a:t>імецької мови,</a:t>
            </a:r>
            <a:endParaRPr lang="uk-UA" sz="3600" b="1" dirty="0">
              <a:solidFill>
                <a:srgbClr val="FF0000"/>
              </a:solidFill>
              <a:latin typeface="Times New Roman" pitchFamily="18" charset="0"/>
              <a:cs typeface="Times New Roman" pitchFamily="18" charset="0"/>
            </a:endParaRPr>
          </a:p>
          <a:p>
            <a:pPr lvl="0" algn="ctr"/>
            <a:r>
              <a:rPr lang="uk-UA" sz="3600" b="1" dirty="0">
                <a:solidFill>
                  <a:srgbClr val="FF0000"/>
                </a:solidFill>
                <a:latin typeface="Times New Roman" pitchFamily="18" charset="0"/>
                <a:cs typeface="Times New Roman" pitchFamily="18" charset="0"/>
              </a:rPr>
              <a:t>французької </a:t>
            </a:r>
            <a:r>
              <a:rPr lang="uk-UA" sz="3600" b="1" dirty="0" smtClean="0">
                <a:solidFill>
                  <a:srgbClr val="FF0000"/>
                </a:solidFill>
                <a:latin typeface="Times New Roman" pitchFamily="18" charset="0"/>
                <a:cs typeface="Times New Roman" pitchFamily="18" charset="0"/>
              </a:rPr>
              <a:t>мови</a:t>
            </a:r>
            <a:endParaRPr lang="uk-UA" sz="3600" b="1" dirty="0">
              <a:solidFill>
                <a:srgbClr val="FF0000"/>
              </a:solidFill>
              <a:latin typeface="Times New Roman" pitchFamily="18" charset="0"/>
              <a:cs typeface="Times New Roman" pitchFamily="18" charset="0"/>
            </a:endParaRPr>
          </a:p>
          <a:p>
            <a:pPr lvl="0" algn="ctr"/>
            <a:r>
              <a:rPr lang="uk-UA" sz="2800" b="1" dirty="0">
                <a:solidFill>
                  <a:prstClr val="black"/>
                </a:solidFill>
                <a:latin typeface="Times New Roman" panose="02020603050405020304" pitchFamily="18" charset="0"/>
                <a:cs typeface="Times New Roman" panose="02020603050405020304" pitchFamily="18" charset="0"/>
              </a:rPr>
              <a:t>використовуються завдання сертифікаційних робіт двох рівнів </a:t>
            </a:r>
            <a:r>
              <a:rPr lang="uk-UA" sz="2800" b="1" u="sng" dirty="0">
                <a:solidFill>
                  <a:prstClr val="black"/>
                </a:solidFill>
                <a:latin typeface="Times New Roman" panose="02020603050405020304" pitchFamily="18" charset="0"/>
                <a:cs typeface="Times New Roman" panose="02020603050405020304" pitchFamily="18" charset="0"/>
              </a:rPr>
              <a:t>складності</a:t>
            </a:r>
            <a:endParaRPr lang="ru-RU" sz="2800" b="1" u="sng" dirty="0">
              <a:solidFill>
                <a:prstClr val="black"/>
              </a:solidFill>
              <a:latin typeface="Times New Roman" panose="02020603050405020304" pitchFamily="18" charset="0"/>
              <a:cs typeface="Times New Roman" panose="02020603050405020304" pitchFamily="18" charset="0"/>
            </a:endParaRPr>
          </a:p>
        </p:txBody>
      </p:sp>
      <p:cxnSp>
        <p:nvCxnSpPr>
          <p:cNvPr id="5" name="Пряма зі стрілкою 4"/>
          <p:cNvCxnSpPr/>
          <p:nvPr/>
        </p:nvCxnSpPr>
        <p:spPr>
          <a:xfrm flipH="1">
            <a:off x="7469389" y="4364510"/>
            <a:ext cx="1306286" cy="67926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6" name="Пряма зі стрілкою 5"/>
          <p:cNvCxnSpPr/>
          <p:nvPr/>
        </p:nvCxnSpPr>
        <p:spPr>
          <a:xfrm>
            <a:off x="9596419" y="4363321"/>
            <a:ext cx="1315565" cy="75764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5907212" y="5126514"/>
            <a:ext cx="2517348" cy="646331"/>
          </a:xfrm>
          <a:prstGeom prst="rect">
            <a:avLst/>
          </a:prstGeom>
          <a:noFill/>
        </p:spPr>
        <p:txBody>
          <a:bodyPr wrap="square" rtlCol="0">
            <a:spAutoFit/>
          </a:bodyPr>
          <a:lstStyle/>
          <a:p>
            <a:r>
              <a:rPr lang="uk-UA" sz="3600" b="1" dirty="0" smtClean="0">
                <a:solidFill>
                  <a:srgbClr val="0070C0"/>
                </a:solidFill>
                <a:latin typeface="Arial Black" panose="020B0A04020102020204" pitchFamily="34" charset="0"/>
              </a:rPr>
              <a:t>рівня В1</a:t>
            </a:r>
            <a:endParaRPr lang="ru-RU" sz="3600" b="1" dirty="0">
              <a:solidFill>
                <a:srgbClr val="0070C0"/>
              </a:solidFill>
              <a:latin typeface="Arial Black" panose="020B0A04020102020204" pitchFamily="34" charset="0"/>
            </a:endParaRPr>
          </a:p>
        </p:txBody>
      </p:sp>
      <p:sp>
        <p:nvSpPr>
          <p:cNvPr id="8" name="TextBox 7"/>
          <p:cNvSpPr txBox="1"/>
          <p:nvPr/>
        </p:nvSpPr>
        <p:spPr>
          <a:xfrm>
            <a:off x="9698089" y="5126514"/>
            <a:ext cx="2808514" cy="646331"/>
          </a:xfrm>
          <a:prstGeom prst="rect">
            <a:avLst/>
          </a:prstGeom>
          <a:noFill/>
        </p:spPr>
        <p:txBody>
          <a:bodyPr wrap="square" rtlCol="0">
            <a:spAutoFit/>
          </a:bodyPr>
          <a:lstStyle/>
          <a:p>
            <a:r>
              <a:rPr lang="uk-UA" sz="3600" b="1" dirty="0">
                <a:solidFill>
                  <a:srgbClr val="0070C0"/>
                </a:solidFill>
                <a:latin typeface="Arial Black" panose="020B0A04020102020204" pitchFamily="34" charset="0"/>
              </a:rPr>
              <a:t>р</a:t>
            </a:r>
            <a:r>
              <a:rPr lang="uk-UA" sz="3600" b="1" dirty="0" smtClean="0">
                <a:solidFill>
                  <a:srgbClr val="0070C0"/>
                </a:solidFill>
                <a:latin typeface="Arial Black" panose="020B0A04020102020204" pitchFamily="34" charset="0"/>
              </a:rPr>
              <a:t>івня В2</a:t>
            </a:r>
            <a:endParaRPr lang="ru-RU" sz="3600" b="1" dirty="0">
              <a:solidFill>
                <a:srgbClr val="0070C0"/>
              </a:solidFill>
              <a:latin typeface="Arial Black" panose="020B0A04020102020204" pitchFamily="34" charset="0"/>
            </a:endParaRPr>
          </a:p>
        </p:txBody>
      </p:sp>
      <p:pic>
        <p:nvPicPr>
          <p:cNvPr id="9" name="Рисунок 8"/>
          <p:cNvPicPr/>
          <p:nvPr/>
        </p:nvPicPr>
        <p:blipFill>
          <a:blip r:embed="rId2" cstate="print">
            <a:extLst>
              <a:ext uri="{BEBA8EAE-BF5A-486C-A8C5-ECC9F3942E4B}">
                <a14:imgProps xmlns:a14="http://schemas.microsoft.com/office/drawing/2010/main">
                  <a14:imgLayer r:embed="rId3">
                    <a14:imgEffect>
                      <a14:backgroundRemoval t="3318" b="92891" l="5435" r="91667"/>
                    </a14:imgEffect>
                  </a14:imgLayer>
                </a14:imgProps>
              </a:ext>
              <a:ext uri="{28A0092B-C50C-407E-A947-70E740481C1C}">
                <a14:useLocalDpi xmlns:a14="http://schemas.microsoft.com/office/drawing/2010/main" val="0"/>
              </a:ext>
            </a:extLst>
          </a:blip>
          <a:stretch>
            <a:fillRect/>
          </a:stretch>
        </p:blipFill>
        <p:spPr>
          <a:xfrm>
            <a:off x="214854" y="1045809"/>
            <a:ext cx="3494405" cy="4358216"/>
          </a:xfrm>
          <a:prstGeom prst="rect">
            <a:avLst/>
          </a:prstGeom>
        </p:spPr>
      </p:pic>
    </p:spTree>
    <p:extLst>
      <p:ext uri="{BB962C8B-B14F-4D97-AF65-F5344CB8AC3E}">
        <p14:creationId xmlns:p14="http://schemas.microsoft.com/office/powerpoint/2010/main" val="17276867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8444647" y="2963007"/>
            <a:ext cx="3358832" cy="3752851"/>
          </a:xfrm>
          <a:prstGeom prst="rect">
            <a:avLst/>
          </a:prstGeom>
          <a:solidFill>
            <a:srgbClr val="B3DE16"/>
          </a:solidFill>
        </p:spPr>
        <p:style>
          <a:lnRef idx="3">
            <a:schemeClr val="lt1"/>
          </a:lnRef>
          <a:fillRef idx="1">
            <a:schemeClr val="accent6"/>
          </a:fillRef>
          <a:effectRef idx="1">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Випускники старшої школи ЗНЗ 2018 року, які бажають зарахувати результат ЗНО з іноземної мови як оцінку за ДПА та вивчали цю іноземну мову на профільному рівні, мають складати  відповідний предметний тест рівня В2</a:t>
            </a:r>
            <a:endParaRPr lang="ru-R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кутник 4"/>
          <p:cNvSpPr/>
          <p:nvPr/>
        </p:nvSpPr>
        <p:spPr>
          <a:xfrm>
            <a:off x="4343400" y="1399440"/>
            <a:ext cx="3552825" cy="3619502"/>
          </a:xfrm>
          <a:prstGeom prst="rect">
            <a:avLst/>
          </a:prstGeom>
          <a:solidFill>
            <a:srgbClr val="58C0D8"/>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Зміст текстів узгоджуватиметься з навчальними  програмами для загальноосвітніх навчальних закладів  (рівень В1) та для шкіл з поглибленим вивченням іноземних мов (рівень В2)</a:t>
            </a:r>
            <a:endParaRPr lang="ru-R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Прямокутник 5"/>
          <p:cNvSpPr/>
          <p:nvPr/>
        </p:nvSpPr>
        <p:spPr>
          <a:xfrm>
            <a:off x="423400" y="142874"/>
            <a:ext cx="3419474" cy="3400425"/>
          </a:xfrm>
          <a:prstGeom prst="rect">
            <a:avLst/>
          </a:prstGeom>
          <a:solidFill>
            <a:srgbClr val="9999FF">
              <a:alpha val="49804"/>
            </a:srgbClr>
          </a:solidFill>
        </p:spPr>
        <p:style>
          <a:lnRef idx="1">
            <a:schemeClr val="accent6"/>
          </a:lnRef>
          <a:fillRef idx="3">
            <a:schemeClr val="accent6"/>
          </a:fillRef>
          <a:effectRef idx="2">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uk-UA"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Новація тестів ЗНО з іноземних мов: до виконання сертифікаційної роботи включена частина «Розуміння мови на слух», яка передбачатиме  прослуховування звукових фрагментів і виконання завдань до них</a:t>
            </a:r>
            <a:endParaRPr lang="ru-RU" sz="2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166" y="0"/>
            <a:ext cx="2457793" cy="2467319"/>
          </a:xfrm>
          <a:prstGeom prst="rect">
            <a:avLst/>
          </a:prstGeom>
        </p:spPr>
      </p:pic>
      <p:pic>
        <p:nvPicPr>
          <p:cNvPr id="2" name="Рисунок 1"/>
          <p:cNvPicPr>
            <a:picLocks noChangeAspect="1"/>
          </p:cNvPicPr>
          <p:nvPr/>
        </p:nvPicPr>
        <p:blipFill>
          <a:blip r:embed="rId3" cstate="print">
            <a:extLst>
              <a:ext uri="{BEBA8EAE-BF5A-486C-A8C5-ECC9F3942E4B}">
                <a14:imgProps xmlns:a14="http://schemas.microsoft.com/office/drawing/2010/main">
                  <a14:imgLayer r:embed="rId4">
                    <a14:imgEffect>
                      <a14:backgroundRemoval t="3594" b="96875" l="0" r="98952"/>
                    </a14:imgEffect>
                  </a14:imgLayer>
                </a14:imgProps>
              </a:ext>
              <a:ext uri="{28A0092B-C50C-407E-A947-70E740481C1C}">
                <a14:useLocalDpi xmlns:a14="http://schemas.microsoft.com/office/drawing/2010/main" val="0"/>
              </a:ext>
            </a:extLst>
          </a:blip>
          <a:stretch>
            <a:fillRect/>
          </a:stretch>
        </p:blipFill>
        <p:spPr>
          <a:xfrm>
            <a:off x="472760" y="4041291"/>
            <a:ext cx="3370114" cy="2661379"/>
          </a:xfrm>
          <a:prstGeom prst="rect">
            <a:avLst/>
          </a:prstGeom>
        </p:spPr>
      </p:pic>
    </p:spTree>
    <p:extLst>
      <p:ext uri="{BB962C8B-B14F-4D97-AF65-F5344CB8AC3E}">
        <p14:creationId xmlns:p14="http://schemas.microsoft.com/office/powerpoint/2010/main" val="41404646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7467" y="169985"/>
            <a:ext cx="10267949" cy="2343150"/>
          </a:xfrm>
        </p:spPr>
        <p:txBody>
          <a:bodyPr>
            <a:noAutofit/>
          </a:bodyPr>
          <a:lstStyle/>
          <a:p>
            <a:r>
              <a:rPr lang="uk-UA" sz="3200" b="1" dirty="0" smtClean="0">
                <a:latin typeface="Times New Roman" panose="02020603050405020304" pitchFamily="18" charset="0"/>
                <a:cs typeface="Times New Roman" panose="02020603050405020304" pitchFamily="18" charset="0"/>
              </a:rPr>
              <a:t>У навчальних закладах, де будуть створені пункти проведення </a:t>
            </a:r>
            <a:r>
              <a:rPr lang="uk-UA" sz="3200" b="1" dirty="0" smtClean="0">
                <a:solidFill>
                  <a:srgbClr val="FF0000"/>
                </a:solidFill>
                <a:latin typeface="Times New Roman" panose="02020603050405020304" pitchFamily="18" charset="0"/>
                <a:cs typeface="Times New Roman" panose="02020603050405020304" pitchFamily="18" charset="0"/>
              </a:rPr>
              <a:t>ЗНО з іноземних мов</a:t>
            </a:r>
            <a:r>
              <a:rPr lang="uk-UA" sz="3200" b="1" dirty="0" smtClean="0">
                <a:latin typeface="Times New Roman" panose="02020603050405020304" pitchFamily="18" charset="0"/>
                <a:cs typeface="Times New Roman" panose="02020603050405020304" pitchFamily="18" charset="0"/>
              </a:rPr>
              <a:t>, мають </a:t>
            </a:r>
            <a:r>
              <a:rPr lang="uk-UA" sz="3200" b="1" dirty="0">
                <a:latin typeface="Times New Roman" panose="02020603050405020304" pitchFamily="18" charset="0"/>
                <a:cs typeface="Times New Roman" panose="02020603050405020304" pitchFamily="18" charset="0"/>
              </a:rPr>
              <a:t>бути наявні </a:t>
            </a:r>
            <a:r>
              <a:rPr lang="uk-UA" sz="3200" b="1" dirty="0" err="1" smtClean="0">
                <a:latin typeface="Times New Roman" panose="02020603050405020304" pitchFamily="18" charset="0"/>
                <a:cs typeface="Times New Roman" panose="02020603050405020304" pitchFamily="18" charset="0"/>
              </a:rPr>
              <a:t>аудіозасоби</a:t>
            </a:r>
            <a:r>
              <a:rPr lang="uk-UA" sz="3200" b="1" dirty="0" smtClean="0">
                <a:latin typeface="Times New Roman" panose="02020603050405020304" pitchFamily="18" charset="0"/>
                <a:cs typeface="Times New Roman" panose="02020603050405020304" pitchFamily="18" charset="0"/>
              </a:rPr>
              <a:t> (аудіоцентри</a:t>
            </a:r>
            <a:r>
              <a:rPr lang="uk-UA" sz="3200" b="1" dirty="0">
                <a:latin typeface="Times New Roman" panose="02020603050405020304" pitchFamily="18" charset="0"/>
                <a:cs typeface="Times New Roman" panose="02020603050405020304" pitchFamily="18" charset="0"/>
              </a:rPr>
              <a:t>, </a:t>
            </a:r>
            <a:r>
              <a:rPr lang="uk-UA" sz="3200" b="1" dirty="0" err="1">
                <a:latin typeface="Times New Roman" panose="02020603050405020304" pitchFamily="18" charset="0"/>
                <a:cs typeface="Times New Roman" panose="02020603050405020304" pitchFamily="18" charset="0"/>
              </a:rPr>
              <a:t>аудіопрогравачі</a:t>
            </a:r>
            <a:r>
              <a:rPr lang="uk-UA" sz="3200" b="1" dirty="0">
                <a:latin typeface="Times New Roman" panose="02020603050405020304" pitchFamily="18" charset="0"/>
                <a:cs typeface="Times New Roman" panose="02020603050405020304" pitchFamily="18" charset="0"/>
              </a:rPr>
              <a:t>, магнітоли, комп’ютери із акустичними системами тощо) </a:t>
            </a:r>
            <a:r>
              <a:rPr lang="uk-UA" sz="3200" b="1" dirty="0" smtClean="0">
                <a:latin typeface="Times New Roman" panose="02020603050405020304" pitchFamily="18" charset="0"/>
                <a:cs typeface="Times New Roman" panose="02020603050405020304" pitchFamily="18" charset="0"/>
              </a:rPr>
              <a:t> із розрахунку на аудиторію тестування один </a:t>
            </a:r>
            <a:r>
              <a:rPr lang="uk-UA" sz="3200" b="1" dirty="0" err="1" smtClean="0">
                <a:latin typeface="Times New Roman" panose="02020603050405020304" pitchFamily="18" charset="0"/>
                <a:cs typeface="Times New Roman" panose="02020603050405020304" pitchFamily="18" charset="0"/>
              </a:rPr>
              <a:t>аудіозасіб</a:t>
            </a:r>
            <a:endParaRPr lang="ru-RU" sz="3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29778" y1="7059" x2="29778" y2="7059"/>
                      </a14:backgroundRemoval>
                    </a14:imgEffect>
                  </a14:imgLayer>
                </a14:imgProps>
              </a:ext>
              <a:ext uri="{28A0092B-C50C-407E-A947-70E740481C1C}">
                <a14:useLocalDpi xmlns:a14="http://schemas.microsoft.com/office/drawing/2010/main" val="0"/>
              </a:ext>
            </a:extLst>
          </a:blip>
          <a:stretch>
            <a:fillRect/>
          </a:stretch>
        </p:blipFill>
        <p:spPr>
          <a:xfrm>
            <a:off x="837467" y="2951828"/>
            <a:ext cx="4286250" cy="3238500"/>
          </a:xfrm>
          <a:prstGeom prst="rect">
            <a:avLst/>
          </a:prstGeom>
        </p:spPr>
      </p:pic>
      <p:pic>
        <p:nvPicPr>
          <p:cNvPr id="4" name="Рисунок 3"/>
          <p:cNvPicPr>
            <a:picLocks noChangeAspect="1"/>
          </p:cNvPicPr>
          <p:nvPr/>
        </p:nvPicPr>
        <p:blipFill>
          <a:blip r:embed="rId4">
            <a:extLst>
              <a:ext uri="{BEBA8EAE-BF5A-486C-A8C5-ECC9F3942E4B}">
                <a14:imgProps xmlns:a14="http://schemas.microsoft.com/office/drawing/2010/main">
                  <a14:imgLayer r:embed="rId5">
                    <a14:imgEffect>
                      <a14:backgroundRemoval t="1524" b="98095" l="2458" r="99078"/>
                    </a14:imgEffect>
                  </a14:imgLayer>
                </a14:imgProps>
              </a:ext>
              <a:ext uri="{28A0092B-C50C-407E-A947-70E740481C1C}">
                <a14:useLocalDpi xmlns:a14="http://schemas.microsoft.com/office/drawing/2010/main" val="0"/>
              </a:ext>
            </a:extLst>
          </a:blip>
          <a:stretch>
            <a:fillRect/>
          </a:stretch>
        </p:blipFill>
        <p:spPr>
          <a:xfrm>
            <a:off x="6717323" y="2733675"/>
            <a:ext cx="4286250" cy="3456653"/>
          </a:xfrm>
          <a:prstGeom prst="rect">
            <a:avLst/>
          </a:prstGeom>
        </p:spPr>
      </p:pic>
    </p:spTree>
    <p:extLst>
      <p:ext uri="{BB962C8B-B14F-4D97-AF65-F5344CB8AC3E}">
        <p14:creationId xmlns:p14="http://schemas.microsoft.com/office/powerpoint/2010/main" val="209501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894015968"/>
              </p:ext>
            </p:extLst>
          </p:nvPr>
        </p:nvGraphicFramePr>
        <p:xfrm>
          <a:off x="518746" y="934261"/>
          <a:ext cx="12968654" cy="57618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Прямокутник 4"/>
          <p:cNvSpPr/>
          <p:nvPr/>
        </p:nvSpPr>
        <p:spPr>
          <a:xfrm>
            <a:off x="2615955" y="156037"/>
            <a:ext cx="6801414" cy="707886"/>
          </a:xfrm>
          <a:prstGeom prst="rect">
            <a:avLst/>
          </a:prstGeom>
        </p:spPr>
        <p:txBody>
          <a:bodyPr wrap="none">
            <a:spAutoFit/>
          </a:bodyPr>
          <a:lstStyle/>
          <a:p>
            <a:pPr algn="ctr"/>
            <a:r>
              <a:rPr lang="uk-UA" sz="4000" b="1" dirty="0" smtClean="0">
                <a:latin typeface="Times New Roman" panose="02020603050405020304" pitchFamily="18" charset="0"/>
                <a:cs typeface="Times New Roman" panose="02020603050405020304" pitchFamily="18" charset="0"/>
              </a:rPr>
              <a:t>Переклад предметних тестів</a:t>
            </a:r>
            <a:endParaRPr lang="ru-RU"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9792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15308" y="2488224"/>
            <a:ext cx="9144000" cy="1320678"/>
          </a:xfrm>
        </p:spPr>
        <p:txBody>
          <a:bodyPr>
            <a:normAutofit/>
          </a:bodyPr>
          <a:lstStyle/>
          <a:p>
            <a:r>
              <a:rPr lang="uk-UA" sz="7200" b="1" dirty="0" smtClean="0">
                <a:latin typeface="Times New Roman" panose="02020603050405020304" pitchFamily="18" charset="0"/>
                <a:cs typeface="Times New Roman" panose="02020603050405020304" pitchFamily="18" charset="0"/>
              </a:rPr>
              <a:t> </a:t>
            </a:r>
            <a:endParaRPr lang="ru-RU" sz="7200" b="1" dirty="0">
              <a:latin typeface="Times New Roman" panose="02020603050405020304" pitchFamily="18" charset="0"/>
              <a:cs typeface="Times New Roman" panose="02020603050405020304" pitchFamily="18" charset="0"/>
            </a:endParaRPr>
          </a:p>
        </p:txBody>
      </p:sp>
      <p:graphicFrame>
        <p:nvGraphicFramePr>
          <p:cNvPr id="3" name="Схема 2"/>
          <p:cNvGraphicFramePr/>
          <p:nvPr>
            <p:extLst>
              <p:ext uri="{D42A27DB-BD31-4B8C-83A1-F6EECF244321}">
                <p14:modId xmlns:p14="http://schemas.microsoft.com/office/powerpoint/2010/main" val="1541409269"/>
              </p:ext>
            </p:extLst>
          </p:nvPr>
        </p:nvGraphicFramePr>
        <p:xfrm>
          <a:off x="379636" y="87920"/>
          <a:ext cx="10883310" cy="6603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Рисунок 3"/>
          <p:cNvPicPr>
            <a:picLocks noChangeAspect="1"/>
          </p:cNvPicPr>
          <p:nvPr/>
        </p:nvPicPr>
        <p:blipFill>
          <a:blip r:embed="rId7">
            <a:extLst>
              <a:ext uri="{BEBA8EAE-BF5A-486C-A8C5-ECC9F3942E4B}">
                <a14:imgProps xmlns:a14="http://schemas.microsoft.com/office/drawing/2010/main">
                  <a14:imgLayer r:embed="rId8">
                    <a14:imgEffect>
                      <a14:backgroundRemoval t="0" b="92667" l="1200" r="100000"/>
                    </a14:imgEffect>
                  </a14:imgLayer>
                </a14:imgProps>
              </a:ext>
              <a:ext uri="{28A0092B-C50C-407E-A947-70E740481C1C}">
                <a14:useLocalDpi xmlns:a14="http://schemas.microsoft.com/office/drawing/2010/main" val="0"/>
              </a:ext>
            </a:extLst>
          </a:blip>
          <a:stretch>
            <a:fillRect/>
          </a:stretch>
        </p:blipFill>
        <p:spPr>
          <a:xfrm rot="20202922">
            <a:off x="796326" y="359228"/>
            <a:ext cx="3037962" cy="2734166"/>
          </a:xfrm>
          <a:prstGeom prst="rect">
            <a:avLst/>
          </a:prstGeom>
        </p:spPr>
      </p:pic>
      <p:pic>
        <p:nvPicPr>
          <p:cNvPr id="5" name="Рисунок 4"/>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l="16840" t="8561" r="14561" b="17324"/>
          <a:stretch/>
        </p:blipFill>
        <p:spPr>
          <a:xfrm rot="235804">
            <a:off x="8484926" y="568708"/>
            <a:ext cx="3296769" cy="2315208"/>
          </a:xfrm>
          <a:prstGeom prst="rect">
            <a:avLst/>
          </a:prstGeom>
        </p:spPr>
      </p:pic>
    </p:spTree>
    <p:extLst>
      <p:ext uri="{BB962C8B-B14F-4D97-AF65-F5344CB8AC3E}">
        <p14:creationId xmlns:p14="http://schemas.microsoft.com/office/powerpoint/2010/main" val="3787733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879230" y="133349"/>
            <a:ext cx="10810876" cy="100012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3200" b="1" dirty="0" smtClean="0">
                <a:latin typeface="Times New Roman" panose="02020603050405020304" pitchFamily="18" charset="0"/>
                <a:cs typeface="Times New Roman" panose="02020603050405020304" pitchFamily="18" charset="0"/>
              </a:rPr>
              <a:t>Розміщення на інформаційних сторінках учасників зовнішнього незалежного оцінювання результатів ЗНО</a:t>
            </a:r>
            <a:endParaRPr lang="ru-RU" sz="3200" b="1" dirty="0">
              <a:latin typeface="Times New Roman" panose="02020603050405020304" pitchFamily="18" charset="0"/>
              <a:cs typeface="Times New Roman" panose="02020603050405020304" pitchFamily="18" charset="0"/>
            </a:endParaRPr>
          </a:p>
        </p:txBody>
      </p:sp>
      <p:graphicFrame>
        <p:nvGraphicFramePr>
          <p:cNvPr id="8" name="Схема 7"/>
          <p:cNvGraphicFramePr/>
          <p:nvPr>
            <p:extLst>
              <p:ext uri="{D42A27DB-BD31-4B8C-83A1-F6EECF244321}">
                <p14:modId xmlns:p14="http://schemas.microsoft.com/office/powerpoint/2010/main" val="643360792"/>
              </p:ext>
            </p:extLst>
          </p:nvPr>
        </p:nvGraphicFramePr>
        <p:xfrm>
          <a:off x="-629382" y="1133474"/>
          <a:ext cx="7315200" cy="5543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Схема 8"/>
          <p:cNvGraphicFramePr/>
          <p:nvPr>
            <p:extLst>
              <p:ext uri="{D42A27DB-BD31-4B8C-83A1-F6EECF244321}">
                <p14:modId xmlns:p14="http://schemas.microsoft.com/office/powerpoint/2010/main" val="3776358941"/>
              </p:ext>
            </p:extLst>
          </p:nvPr>
        </p:nvGraphicFramePr>
        <p:xfrm>
          <a:off x="5799260" y="1150325"/>
          <a:ext cx="6584951" cy="54483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057954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a:xfrm>
            <a:off x="1828800" y="180974"/>
            <a:ext cx="9420225" cy="1162051"/>
          </a:xfrm>
        </p:spPr>
        <p:txBody>
          <a:bodyPr>
            <a:noAutofit/>
          </a:bodyPr>
          <a:lstStyle/>
          <a:p>
            <a:r>
              <a:rPr lang="uk-UA" sz="3600" b="1" dirty="0" smtClean="0">
                <a:latin typeface="Times New Roman" panose="02020603050405020304" pitchFamily="18" charset="0"/>
                <a:cs typeface="Times New Roman" panose="02020603050405020304" pitchFamily="18" charset="0"/>
              </a:rPr>
              <a:t>Передання навчальним закладам відомостей ДПА в електронному вигляді</a:t>
            </a:r>
            <a:endParaRPr lang="ru-RU" sz="3600" b="1" dirty="0">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647700" y="1557337"/>
            <a:ext cx="6238877" cy="10715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2800" b="1" dirty="0" smtClean="0">
                <a:solidFill>
                  <a:schemeClr val="tx1"/>
                </a:solidFill>
                <a:latin typeface="Times New Roman" panose="02020603050405020304" pitchFamily="18" charset="0"/>
                <a:cs typeface="Times New Roman" panose="02020603050405020304" pitchFamily="18" charset="0"/>
              </a:rPr>
              <a:t>Математика, українська мова і література, іноземні мови, біологія</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647699" y="3076575"/>
            <a:ext cx="6238877" cy="1285875"/>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uk-UA" sz="2800" b="1" dirty="0" smtClean="0">
                <a:solidFill>
                  <a:schemeClr val="tx1"/>
                </a:solidFill>
                <a:latin typeface="Times New Roman" panose="02020603050405020304" pitchFamily="18" charset="0"/>
                <a:cs typeface="Times New Roman" panose="02020603050405020304" pitchFamily="18" charset="0"/>
              </a:rPr>
              <a:t>Історія України, географія, фізика, хімія</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8" name="Прямокутник 7"/>
          <p:cNvSpPr/>
          <p:nvPr/>
        </p:nvSpPr>
        <p:spPr>
          <a:xfrm>
            <a:off x="7905752" y="1552880"/>
            <a:ext cx="3448049" cy="107602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uk-UA" sz="3600" b="1" dirty="0" smtClean="0">
                <a:solidFill>
                  <a:schemeClr val="tx1"/>
                </a:solidFill>
                <a:latin typeface="Times New Roman" panose="02020603050405020304" pitchFamily="18" charset="0"/>
                <a:cs typeface="Times New Roman" panose="02020603050405020304" pitchFamily="18" charset="0"/>
              </a:rPr>
              <a:t>До 15.06.2018</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7843842" y="3076575"/>
            <a:ext cx="3405184" cy="128587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uk-UA" sz="3600" b="1" dirty="0" smtClean="0">
                <a:solidFill>
                  <a:schemeClr val="tx1"/>
                </a:solidFill>
                <a:latin typeface="Times New Roman" panose="02020603050405020304" pitchFamily="18" charset="0"/>
                <a:cs typeface="Times New Roman" panose="02020603050405020304" pitchFamily="18" charset="0"/>
              </a:rPr>
              <a:t>До 21.06.2018</a:t>
            </a:r>
            <a:endParaRPr lang="ru-RU" sz="3600" b="1" dirty="0">
              <a:solidFill>
                <a:schemeClr val="tx1"/>
              </a:solidFill>
              <a:latin typeface="Times New Roman" panose="02020603050405020304" pitchFamily="18" charset="0"/>
              <a:cs typeface="Times New Roman" panose="02020603050405020304" pitchFamily="18" charset="0"/>
            </a:endParaRPr>
          </a:p>
        </p:txBody>
      </p:sp>
      <p:sp>
        <p:nvSpPr>
          <p:cNvPr id="10" name="Стрілка вправо 9"/>
          <p:cNvSpPr/>
          <p:nvPr/>
        </p:nvSpPr>
        <p:spPr>
          <a:xfrm>
            <a:off x="6886576" y="1814207"/>
            <a:ext cx="1019176" cy="523875"/>
          </a:xfrm>
          <a:prstGeom prst="righ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ru-RU" dirty="0"/>
          </a:p>
        </p:txBody>
      </p:sp>
      <p:sp>
        <p:nvSpPr>
          <p:cNvPr id="11" name="Стрілка вправо 10"/>
          <p:cNvSpPr/>
          <p:nvPr/>
        </p:nvSpPr>
        <p:spPr>
          <a:xfrm>
            <a:off x="6886576" y="3457575"/>
            <a:ext cx="1066802" cy="523875"/>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ru-RU"/>
          </a:p>
        </p:txBody>
      </p:sp>
      <p:pic>
        <p:nvPicPr>
          <p:cNvPr id="12" name="Рисунок 11"/>
          <p:cNvPicPr>
            <a:picLocks noChangeAspect="1"/>
          </p:cNvPicPr>
          <p:nvPr/>
        </p:nvPicPr>
        <p:blipFill rotWithShape="1">
          <a:blip r:embed="rId2">
            <a:extLst>
              <a:ext uri="{BEBA8EAE-BF5A-486C-A8C5-ECC9F3942E4B}">
                <a14:imgProps xmlns:a14="http://schemas.microsoft.com/office/drawing/2010/main">
                  <a14:imgLayer r:embed="rId3">
                    <a14:imgEffect>
                      <a14:backgroundRemoval t="9328" b="91974" l="631" r="92955">
                        <a14:foregroundMark x1="14826" y1="44252" x2="14826" y2="44252"/>
                        <a14:foregroundMark x1="20505" y1="37093" x2="20505" y2="37093"/>
                        <a14:foregroundMark x1="26709" y1="37093" x2="26709" y2="37093"/>
                        <a14:foregroundMark x1="22292" y1="46204" x2="22292" y2="46204"/>
                        <a14:foregroundMark x1="40799" y1="48156" x2="40799" y2="48156"/>
                        <a14:foregroundMark x1="37434" y1="47289" x2="37434" y2="47289"/>
                        <a14:foregroundMark x1="19979" y1="68764" x2="19979" y2="68764"/>
                        <a14:foregroundMark x1="14511" y1="49675" x2="14511" y2="49675"/>
                        <a14:foregroundMark x1="11251" y1="32104" x2="11251" y2="32104"/>
                        <a14:foregroundMark x1="11041" y1="26464" x2="11041" y2="26464"/>
                        <a14:foregroundMark x1="33649" y1="33406" x2="33649" y2="33406"/>
                        <a14:foregroundMark x1="33859" y1="38829" x2="33859" y2="38829"/>
                        <a14:foregroundMark x1="23028" y1="42733" x2="23028" y2="42733"/>
                        <a14:foregroundMark x1="27655" y1="32755" x2="27655" y2="32755"/>
                        <a14:foregroundMark x1="30179" y1="36876" x2="30179" y2="36876"/>
                        <a14:foregroundMark x1="64038" y1="74187" x2="64038" y2="74187"/>
                        <a14:foregroundMark x1="68665" y1="74187" x2="68665" y2="74187"/>
                        <a14:foregroundMark x1="74553" y1="73970" x2="74553" y2="73970"/>
                        <a14:foregroundMark x1="26288" y1="71150" x2="26288" y2="71150"/>
                        <a14:foregroundMark x1="37224" y1="45119" x2="37224" y2="45119"/>
                        <a14:foregroundMark x1="67192" y1="53145" x2="67192" y2="53145"/>
                        <a14:foregroundMark x1="72766" y1="54664" x2="72766" y2="54664"/>
                        <a14:foregroundMark x1="74553" y1="56182" x2="74553" y2="56182"/>
                      </a14:backgroundRemoval>
                    </a14:imgEffect>
                  </a14:imgLayer>
                </a14:imgProps>
              </a:ext>
              <a:ext uri="{28A0092B-C50C-407E-A947-70E740481C1C}">
                <a14:useLocalDpi xmlns:a14="http://schemas.microsoft.com/office/drawing/2010/main" val="0"/>
              </a:ext>
            </a:extLst>
          </a:blip>
          <a:srcRect l="1207" t="21343" r="8123" b="19329"/>
          <a:stretch/>
        </p:blipFill>
        <p:spPr>
          <a:xfrm>
            <a:off x="2752727" y="4352925"/>
            <a:ext cx="7867650" cy="2495550"/>
          </a:xfrm>
          <a:prstGeom prst="rect">
            <a:avLst/>
          </a:prstGeom>
        </p:spPr>
      </p:pic>
    </p:spTree>
    <p:extLst>
      <p:ext uri="{BB962C8B-B14F-4D97-AF65-F5344CB8AC3E}">
        <p14:creationId xmlns:p14="http://schemas.microsoft.com/office/powerpoint/2010/main" val="2214381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391508" y="1573823"/>
            <a:ext cx="7332784" cy="3182815"/>
          </a:xfrm>
        </p:spPr>
        <p:txBody>
          <a:bodyPr>
            <a:noAutofit/>
          </a:bodyPr>
          <a:lstStyle/>
          <a:p>
            <a:r>
              <a:rPr lang="uk-UA" sz="7500" b="1" dirty="0" smtClean="0">
                <a:latin typeface="Times New Roman" panose="02020603050405020304" pitchFamily="18" charset="0"/>
                <a:cs typeface="Times New Roman" panose="02020603050405020304" pitchFamily="18" charset="0"/>
              </a:rPr>
              <a:t>Реєстрація     ЗНО-2018</a:t>
            </a:r>
            <a:endParaRPr lang="ru-RU" sz="7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08032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22302210"/>
              </p:ext>
            </p:extLst>
          </p:nvPr>
        </p:nvGraphicFramePr>
        <p:xfrm>
          <a:off x="0" y="155937"/>
          <a:ext cx="11746523" cy="50995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rotWithShape="1">
          <a:blip r:embed="rId7" cstate="print">
            <a:extLst>
              <a:ext uri="{28A0092B-C50C-407E-A947-70E740481C1C}">
                <a14:useLocalDpi xmlns:a14="http://schemas.microsoft.com/office/drawing/2010/main" val="0"/>
              </a:ext>
            </a:extLst>
          </a:blip>
          <a:srcRect t="947" r="33458" b="32005"/>
          <a:stretch/>
        </p:blipFill>
        <p:spPr>
          <a:xfrm>
            <a:off x="7567269" y="4387362"/>
            <a:ext cx="4372670" cy="2278290"/>
          </a:xfrm>
          <a:prstGeom prst="rect">
            <a:avLst/>
          </a:prstGeom>
        </p:spPr>
      </p:pic>
      <p:sp>
        <p:nvSpPr>
          <p:cNvPr id="7" name="Стрілка вниз 6"/>
          <p:cNvSpPr/>
          <p:nvPr/>
        </p:nvSpPr>
        <p:spPr>
          <a:xfrm>
            <a:off x="9692023" y="3094893"/>
            <a:ext cx="708034" cy="12924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078458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Виноска зі стрілкою вниз&#10; 3"/>
          <p:cNvSpPr/>
          <p:nvPr/>
        </p:nvSpPr>
        <p:spPr>
          <a:xfrm>
            <a:off x="2310911" y="619125"/>
            <a:ext cx="7515225" cy="3790950"/>
          </a:xfrm>
          <a:prstGeom prst="downArrowCallou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ru-RU"/>
          </a:p>
        </p:txBody>
      </p:sp>
      <p:sp>
        <p:nvSpPr>
          <p:cNvPr id="5" name="TextBox 4"/>
          <p:cNvSpPr txBox="1"/>
          <p:nvPr/>
        </p:nvSpPr>
        <p:spPr>
          <a:xfrm>
            <a:off x="2776536" y="704850"/>
            <a:ext cx="6753225" cy="2062103"/>
          </a:xfrm>
          <a:prstGeom prst="rect">
            <a:avLst/>
          </a:prstGeom>
          <a:noFill/>
        </p:spPr>
        <p:txBody>
          <a:bodyPr wrap="square" rtlCol="0">
            <a:spAutoFit/>
          </a:bodyPr>
          <a:lstStyle/>
          <a:p>
            <a:pPr algn="ctr"/>
            <a:r>
              <a:rPr lang="uk-UA" sz="7200" dirty="0" smtClean="0">
                <a:latin typeface="Times New Roman" panose="02020603050405020304" pitchFamily="18" charset="0"/>
                <a:cs typeface="Times New Roman" panose="02020603050405020304" pitchFamily="18" charset="0"/>
              </a:rPr>
              <a:t>Перереєстрація</a:t>
            </a:r>
            <a:r>
              <a:rPr lang="uk-UA" sz="6600" dirty="0" smtClean="0">
                <a:latin typeface="Times New Roman" panose="02020603050405020304" pitchFamily="18" charset="0"/>
                <a:cs typeface="Times New Roman" panose="02020603050405020304" pitchFamily="18" charset="0"/>
              </a:rPr>
              <a:t> </a:t>
            </a:r>
            <a:r>
              <a:rPr lang="uk-UA" sz="2800" dirty="0" smtClean="0">
                <a:latin typeface="Times New Roman" panose="02020603050405020304" pitchFamily="18" charset="0"/>
                <a:cs typeface="Times New Roman" panose="02020603050405020304" pitchFamily="18" charset="0"/>
              </a:rPr>
              <a:t>(унесення за вимогою учасників ЗНО змін до реєстраційних даних)</a:t>
            </a:r>
            <a:endParaRPr lang="ru-RU" sz="2800" dirty="0">
              <a:latin typeface="Times New Roman" panose="02020603050405020304" pitchFamily="18" charset="0"/>
              <a:cs typeface="Times New Roman" panose="02020603050405020304" pitchFamily="18" charset="0"/>
            </a:endParaRPr>
          </a:p>
        </p:txBody>
      </p:sp>
      <p:sp>
        <p:nvSpPr>
          <p:cNvPr id="9" name="Прямокутник 8"/>
          <p:cNvSpPr/>
          <p:nvPr/>
        </p:nvSpPr>
        <p:spPr>
          <a:xfrm>
            <a:off x="3219449" y="4410075"/>
            <a:ext cx="5743576" cy="201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3343274" y="4958060"/>
            <a:ext cx="5619751" cy="923330"/>
          </a:xfrm>
          <a:prstGeom prst="rect">
            <a:avLst/>
          </a:prstGeom>
          <a:noFill/>
        </p:spPr>
        <p:txBody>
          <a:bodyPr wrap="square" rtlCol="0">
            <a:spAutoFit/>
          </a:bodyPr>
          <a:lstStyle/>
          <a:p>
            <a:pPr algn="ctr"/>
            <a:r>
              <a:rPr lang="uk-UA" sz="5400" b="1" dirty="0" smtClean="0">
                <a:latin typeface="Times New Roman" panose="02020603050405020304" pitchFamily="18" charset="0"/>
                <a:cs typeface="Times New Roman" panose="02020603050405020304" pitchFamily="18" charset="0"/>
              </a:rPr>
              <a:t>06.02 – 02.04.2018</a:t>
            </a:r>
            <a:endParaRPr lang="ru-RU"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5195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87907" y="344920"/>
            <a:ext cx="5010150" cy="646331"/>
          </a:xfrm>
          <a:prstGeom prst="rect">
            <a:avLst/>
          </a:prstGeom>
          <a:noFill/>
        </p:spPr>
        <p:txBody>
          <a:bodyPr wrap="square" rtlCol="0">
            <a:spAutoFit/>
          </a:bodyPr>
          <a:lstStyle/>
          <a:p>
            <a:pPr algn="ctr"/>
            <a:r>
              <a:rPr lang="uk-UA" sz="3600" b="1" dirty="0" smtClean="0">
                <a:latin typeface="Times New Roman" panose="02020603050405020304" pitchFamily="18" charset="0"/>
                <a:cs typeface="Times New Roman" panose="02020603050405020304" pitchFamily="18" charset="0"/>
              </a:rPr>
              <a:t>Нормативні документи</a:t>
            </a:r>
            <a:endParaRPr lang="uk-UA" sz="3600" b="1" dirty="0"/>
          </a:p>
        </p:txBody>
      </p:sp>
      <p:sp>
        <p:nvSpPr>
          <p:cNvPr id="6" name="Прямокутник 5"/>
          <p:cNvSpPr/>
          <p:nvPr/>
        </p:nvSpPr>
        <p:spPr>
          <a:xfrm>
            <a:off x="129310" y="1370423"/>
            <a:ext cx="11822834" cy="4893647"/>
          </a:xfrm>
          <a:prstGeom prst="rect">
            <a:avLst/>
          </a:prstGeom>
        </p:spPr>
        <p:txBody>
          <a:bodyPr wrap="square">
            <a:spAutoFit/>
          </a:bodyPr>
          <a:lstStyle/>
          <a:p>
            <a:pPr marL="342900" indent="-342900"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Наказ Міністерства освіти і науки України  від 31.07.2017 року № 1103 </a:t>
            </a:r>
            <a:r>
              <a:rPr lang="uk-UA" sz="2400" b="1" dirty="0" smtClean="0">
                <a:latin typeface="Times New Roman" panose="02020603050405020304" pitchFamily="18" charset="0"/>
                <a:cs typeface="Times New Roman" panose="02020603050405020304" pitchFamily="18" charset="0"/>
              </a:rPr>
              <a:t>«Деякі питання проведення в 2018 році зовнішнього незалежного оцінювання результатів навчання, здобутих на основі повної загальної середньої освіти»</a:t>
            </a:r>
          </a:p>
          <a:p>
            <a:pPr algn="just"/>
            <a:endParaRPr lang="uk-UA"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Наказ Міністерства освіти і науки України  від 19.09.2017 року № 1283 </a:t>
            </a:r>
            <a:r>
              <a:rPr lang="uk-UA" sz="2400" b="1" dirty="0" smtClean="0">
                <a:latin typeface="Times New Roman" panose="02020603050405020304" pitchFamily="18" charset="0"/>
                <a:cs typeface="Times New Roman" panose="02020603050405020304" pitchFamily="18" charset="0"/>
              </a:rPr>
              <a:t>«Про підготовку до проведення в 2018 році зовнішнього незалежного оцінювання результатів навчання, здобутих на основі повної загальної середньої освіти»</a:t>
            </a:r>
          </a:p>
          <a:p>
            <a:pPr algn="just"/>
            <a:endParaRPr lang="uk-UA" sz="2400" b="1" dirty="0" smtClean="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Ø"/>
            </a:pPr>
            <a:r>
              <a:rPr lang="uk-UA" sz="2400" dirty="0" smtClean="0">
                <a:latin typeface="Times New Roman" panose="02020603050405020304" pitchFamily="18" charset="0"/>
                <a:cs typeface="Times New Roman" panose="02020603050405020304" pitchFamily="18" charset="0"/>
              </a:rPr>
              <a:t>Наказ Міністерства освіти і науки України  від 19.09.2017 року № 1287 </a:t>
            </a:r>
            <a:r>
              <a:rPr lang="uk-UA" sz="2400" b="1" dirty="0" smtClean="0">
                <a:latin typeface="Times New Roman" panose="02020603050405020304" pitchFamily="18" charset="0"/>
                <a:cs typeface="Times New Roman" panose="02020603050405020304" pitchFamily="18" charset="0"/>
              </a:rPr>
              <a:t>«Про затвердження Календарного плану підготовки та проведення в 2018 році зовнішнього незалежного оцінювання результатів навчання, здобутих на основі повної загальної середньої освіти»</a:t>
            </a:r>
          </a:p>
          <a:p>
            <a:pPr algn="just"/>
            <a:endParaRPr lang="ru-RU" sz="2400" dirty="0"/>
          </a:p>
        </p:txBody>
      </p:sp>
    </p:spTree>
    <p:extLst>
      <p:ext uri="{BB962C8B-B14F-4D97-AF65-F5344CB8AC3E}">
        <p14:creationId xmlns:p14="http://schemas.microsoft.com/office/powerpoint/2010/main" val="240990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31959" y="483577"/>
            <a:ext cx="10868025" cy="1711937"/>
          </a:xfrm>
        </p:spPr>
        <p:txBody>
          <a:bodyPr>
            <a:normAutofit fontScale="90000"/>
          </a:bodyPr>
          <a:lstStyle/>
          <a:p>
            <a:r>
              <a:rPr lang="uk-UA" sz="7200" b="1" dirty="0" smtClean="0">
                <a:latin typeface="Times New Roman" panose="02020603050405020304" pitchFamily="18" charset="0"/>
                <a:cs typeface="Times New Roman" panose="02020603050405020304" pitchFamily="18" charset="0"/>
              </a:rPr>
              <a:t>Термін </a:t>
            </a:r>
            <a:r>
              <a:rPr lang="uk-UA" sz="7200" b="1" dirty="0">
                <a:latin typeface="Times New Roman" panose="02020603050405020304" pitchFamily="18" charset="0"/>
                <a:cs typeface="Times New Roman" panose="02020603050405020304" pitchFamily="18" charset="0"/>
              </a:rPr>
              <a:t>проведення </a:t>
            </a:r>
            <a:r>
              <a:rPr lang="uk-UA" sz="7200" b="1" dirty="0" smtClean="0">
                <a:latin typeface="Times New Roman" panose="02020603050405020304" pitchFamily="18" charset="0"/>
                <a:cs typeface="Times New Roman" panose="02020603050405020304" pitchFamily="18" charset="0"/>
              </a:rPr>
              <a:t>додаткової сесії </a:t>
            </a:r>
            <a:r>
              <a:rPr lang="uk-UA" sz="7200" b="1" dirty="0">
                <a:latin typeface="Times New Roman" panose="02020603050405020304" pitchFamily="18" charset="0"/>
                <a:cs typeface="Times New Roman" panose="02020603050405020304" pitchFamily="18" charset="0"/>
              </a:rPr>
              <a:t>ЗНО-2018</a:t>
            </a:r>
            <a:endParaRPr lang="ru-RU" sz="72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166078" y="3087565"/>
            <a:ext cx="9753600" cy="2123658"/>
          </a:xfrm>
          <a:prstGeom prst="rect">
            <a:avLst/>
          </a:prstGeom>
          <a:noFill/>
        </p:spPr>
        <p:txBody>
          <a:bodyPr wrap="square" rtlCol="0">
            <a:spAutoFit/>
          </a:bodyPr>
          <a:lstStyle/>
          <a:p>
            <a:pPr algn="ctr"/>
            <a:r>
              <a:rPr lang="uk-UA" sz="6600" b="1" dirty="0" smtClean="0">
                <a:solidFill>
                  <a:schemeClr val="accent2">
                    <a:lumMod val="75000"/>
                  </a:schemeClr>
                </a:solidFill>
                <a:latin typeface="Times New Roman" panose="02020603050405020304" pitchFamily="18" charset="0"/>
                <a:cs typeface="Times New Roman" panose="02020603050405020304" pitchFamily="18" charset="0"/>
              </a:rPr>
              <a:t>02.07 – 11.07.2018 </a:t>
            </a:r>
          </a:p>
          <a:p>
            <a:pPr algn="ctr"/>
            <a:r>
              <a:rPr lang="uk-UA" sz="6600" b="1" dirty="0" smtClean="0">
                <a:solidFill>
                  <a:schemeClr val="accent2">
                    <a:lumMod val="75000"/>
                  </a:schemeClr>
                </a:solidFill>
                <a:latin typeface="Times New Roman" panose="02020603050405020304" pitchFamily="18" charset="0"/>
                <a:cs typeface="Times New Roman" panose="02020603050405020304" pitchFamily="18" charset="0"/>
              </a:rPr>
              <a:t>(за окремим графіком)</a:t>
            </a:r>
            <a:endParaRPr lang="ru-RU" sz="6600" b="1" dirty="0">
              <a:solidFill>
                <a:schemeClr val="accent2">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300669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77923" y="96715"/>
            <a:ext cx="9884752" cy="1175401"/>
          </a:xfrm>
        </p:spPr>
        <p:txBody>
          <a:bodyPr>
            <a:normAutofit fontScale="90000"/>
          </a:bodyPr>
          <a:lstStyle/>
          <a:p>
            <a:r>
              <a:rPr lang="uk-UA" sz="4800" b="1" dirty="0" smtClean="0">
                <a:latin typeface="Times New Roman" panose="02020603050405020304" pitchFamily="18" charset="0"/>
                <a:cs typeface="Times New Roman" panose="02020603050405020304" pitchFamily="18" charset="0"/>
              </a:rPr>
              <a:t>Подання заяв щодо участі в  додатковій сесії</a:t>
            </a:r>
            <a:endParaRPr lang="ru-RU" sz="4800" b="1" dirty="0">
              <a:latin typeface="Times New Roman" panose="02020603050405020304" pitchFamily="18" charset="0"/>
              <a:cs typeface="Times New Roman" panose="02020603050405020304" pitchFamily="18" charset="0"/>
            </a:endParaRPr>
          </a:p>
        </p:txBody>
      </p:sp>
      <p:graphicFrame>
        <p:nvGraphicFramePr>
          <p:cNvPr id="3" name="Таблиця 2"/>
          <p:cNvGraphicFramePr>
            <a:graphicFrameLocks noGrp="1"/>
          </p:cNvGraphicFramePr>
          <p:nvPr>
            <p:extLst>
              <p:ext uri="{D42A27DB-BD31-4B8C-83A1-F6EECF244321}">
                <p14:modId xmlns:p14="http://schemas.microsoft.com/office/powerpoint/2010/main" val="1345747702"/>
              </p:ext>
            </p:extLst>
          </p:nvPr>
        </p:nvGraphicFramePr>
        <p:xfrm>
          <a:off x="949811" y="1351247"/>
          <a:ext cx="10340976" cy="5210883"/>
        </p:xfrm>
        <a:graphic>
          <a:graphicData uri="http://schemas.openxmlformats.org/drawingml/2006/table">
            <a:tbl>
              <a:tblPr firstRow="1" bandRow="1">
                <a:tableStyleId>{93296810-A885-4BE3-A3E7-6D5BEEA58F35}</a:tableStyleId>
              </a:tblPr>
              <a:tblGrid>
                <a:gridCol w="5170488">
                  <a:extLst>
                    <a:ext uri="{9D8B030D-6E8A-4147-A177-3AD203B41FA5}">
                      <a16:colId xmlns:a16="http://schemas.microsoft.com/office/drawing/2014/main" val="3301586096"/>
                    </a:ext>
                  </a:extLst>
                </a:gridCol>
                <a:gridCol w="5170488">
                  <a:extLst>
                    <a:ext uri="{9D8B030D-6E8A-4147-A177-3AD203B41FA5}">
                      <a16:colId xmlns:a16="http://schemas.microsoft.com/office/drawing/2014/main" val="280564195"/>
                    </a:ext>
                  </a:extLst>
                </a:gridCol>
              </a:tblGrid>
              <a:tr h="432153">
                <a:tc>
                  <a:txBody>
                    <a:bodyPr/>
                    <a:lstStyle/>
                    <a:p>
                      <a:pPr algn="ctr"/>
                      <a:r>
                        <a:rPr lang="uk-UA" sz="2400" dirty="0" smtClean="0">
                          <a:latin typeface="Times New Roman" panose="02020603050405020304" pitchFamily="18" charset="0"/>
                          <a:cs typeface="Times New Roman" panose="02020603050405020304" pitchFamily="18" charset="0"/>
                        </a:rPr>
                        <a:t>Предмети</a:t>
                      </a:r>
                      <a:endParaRPr lang="ru-RU" sz="2400" dirty="0">
                        <a:latin typeface="Times New Roman" panose="02020603050405020304" pitchFamily="18" charset="0"/>
                        <a:cs typeface="Times New Roman" panose="02020603050405020304" pitchFamily="18" charset="0"/>
                      </a:endParaRPr>
                    </a:p>
                  </a:txBody>
                  <a:tcPr/>
                </a:tc>
                <a:tc>
                  <a:txBody>
                    <a:bodyPr/>
                    <a:lstStyle/>
                    <a:p>
                      <a:pPr algn="ctr"/>
                      <a:r>
                        <a:rPr lang="uk-UA" sz="2400" dirty="0" smtClean="0">
                          <a:latin typeface="Times New Roman" panose="02020603050405020304" pitchFamily="18" charset="0"/>
                          <a:cs typeface="Times New Roman" panose="02020603050405020304" pitchFamily="18" charset="0"/>
                        </a:rPr>
                        <a:t>Дати подання</a:t>
                      </a:r>
                      <a:r>
                        <a:rPr lang="uk-UA" sz="2400" baseline="0" dirty="0" smtClean="0">
                          <a:latin typeface="Times New Roman" panose="02020603050405020304" pitchFamily="18" charset="0"/>
                          <a:cs typeface="Times New Roman" panose="02020603050405020304" pitchFamily="18" charset="0"/>
                        </a:rPr>
                        <a:t> заяв</a:t>
                      </a:r>
                      <a:endParaRPr lang="ru-RU" sz="2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57189608"/>
                  </a:ext>
                </a:extLst>
              </a:tr>
              <a:tr h="432153">
                <a:tc>
                  <a:txBody>
                    <a:bodyPr/>
                    <a:lstStyle/>
                    <a:p>
                      <a:r>
                        <a:rPr lang="uk-UA" b="1" dirty="0" smtClean="0">
                          <a:latin typeface="Times New Roman" panose="02020603050405020304" pitchFamily="18" charset="0"/>
                          <a:cs typeface="Times New Roman" panose="02020603050405020304" pitchFamily="18" charset="0"/>
                        </a:rPr>
                        <a:t>Математика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22.05</a:t>
                      </a:r>
                      <a:r>
                        <a:rPr lang="uk-UA" b="1" baseline="0" dirty="0" smtClean="0">
                          <a:latin typeface="Times New Roman" panose="02020603050405020304" pitchFamily="18" charset="0"/>
                          <a:cs typeface="Times New Roman" panose="02020603050405020304" pitchFamily="18" charset="0"/>
                        </a:rPr>
                        <a:t> </a:t>
                      </a:r>
                      <a:r>
                        <a:rPr lang="uk-UA" b="1" dirty="0" smtClean="0">
                          <a:latin typeface="Times New Roman" panose="02020603050405020304" pitchFamily="18" charset="0"/>
                          <a:cs typeface="Times New Roman" panose="02020603050405020304" pitchFamily="18" charset="0"/>
                        </a:rPr>
                        <a:t> – 29.05.2018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40971659"/>
                  </a:ext>
                </a:extLst>
              </a:tr>
              <a:tr h="432153">
                <a:tc>
                  <a:txBody>
                    <a:bodyPr/>
                    <a:lstStyle/>
                    <a:p>
                      <a:r>
                        <a:rPr lang="uk-UA" b="1" dirty="0" smtClean="0">
                          <a:latin typeface="Times New Roman" panose="02020603050405020304" pitchFamily="18" charset="0"/>
                          <a:cs typeface="Times New Roman" panose="02020603050405020304" pitchFamily="18" charset="0"/>
                        </a:rPr>
                        <a:t>Українська</a:t>
                      </a:r>
                      <a:r>
                        <a:rPr lang="uk-UA" b="1" baseline="0" dirty="0" smtClean="0">
                          <a:latin typeface="Times New Roman" panose="02020603050405020304" pitchFamily="18" charset="0"/>
                          <a:cs typeface="Times New Roman" panose="02020603050405020304" pitchFamily="18" charset="0"/>
                        </a:rPr>
                        <a:t> мова і література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24.05 – 31.05.2018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88739336"/>
                  </a:ext>
                </a:extLst>
              </a:tr>
              <a:tr h="432153">
                <a:tc>
                  <a:txBody>
                    <a:bodyPr/>
                    <a:lstStyle/>
                    <a:p>
                      <a:r>
                        <a:rPr lang="uk-UA" b="1" dirty="0" smtClean="0">
                          <a:latin typeface="Times New Roman" panose="02020603050405020304" pitchFamily="18" charset="0"/>
                          <a:cs typeface="Times New Roman" panose="02020603050405020304" pitchFamily="18" charset="0"/>
                        </a:rPr>
                        <a:t>Іспанська мова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29.05</a:t>
                      </a:r>
                      <a:r>
                        <a:rPr lang="uk-UA" b="1" baseline="0" dirty="0" smtClean="0">
                          <a:latin typeface="Times New Roman" panose="02020603050405020304" pitchFamily="18" charset="0"/>
                          <a:cs typeface="Times New Roman" panose="02020603050405020304" pitchFamily="18" charset="0"/>
                        </a:rPr>
                        <a:t> – 04.06.2018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79881429"/>
                  </a:ext>
                </a:extLst>
              </a:tr>
              <a:tr h="432153">
                <a:tc>
                  <a:txBody>
                    <a:bodyPr/>
                    <a:lstStyle/>
                    <a:p>
                      <a:r>
                        <a:rPr lang="uk-UA" b="1" dirty="0" smtClean="0">
                          <a:latin typeface="Times New Roman" panose="02020603050405020304" pitchFamily="18" charset="0"/>
                          <a:cs typeface="Times New Roman" panose="02020603050405020304" pitchFamily="18" charset="0"/>
                        </a:rPr>
                        <a:t>Німецька мова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29.05 – 04.06.2018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53911500"/>
                  </a:ext>
                </a:extLst>
              </a:tr>
              <a:tr h="432153">
                <a:tc>
                  <a:txBody>
                    <a:bodyPr/>
                    <a:lstStyle/>
                    <a:p>
                      <a:r>
                        <a:rPr lang="uk-UA" b="1" dirty="0" smtClean="0">
                          <a:latin typeface="Times New Roman" panose="02020603050405020304" pitchFamily="18" charset="0"/>
                          <a:cs typeface="Times New Roman" panose="02020603050405020304" pitchFamily="18" charset="0"/>
                        </a:rPr>
                        <a:t>Французька мова</a:t>
                      </a:r>
                      <a:endParaRPr lang="ru-RU" b="1"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b="1" dirty="0" smtClean="0">
                          <a:latin typeface="Times New Roman" panose="02020603050405020304" pitchFamily="18" charset="0"/>
                          <a:cs typeface="Times New Roman" panose="02020603050405020304" pitchFamily="18" charset="0"/>
                        </a:rPr>
                        <a:t>29.05 – 04.06.2018</a:t>
                      </a:r>
                      <a:endParaRPr lang="ru-RU" b="1" dirty="0" smtClean="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30602292"/>
                  </a:ext>
                </a:extLst>
              </a:tr>
              <a:tr h="432153">
                <a:tc>
                  <a:txBody>
                    <a:bodyPr/>
                    <a:lstStyle/>
                    <a:p>
                      <a:r>
                        <a:rPr lang="uk-UA" b="1" dirty="0" smtClean="0">
                          <a:latin typeface="Times New Roman" panose="02020603050405020304" pitchFamily="18" charset="0"/>
                          <a:cs typeface="Times New Roman" panose="02020603050405020304" pitchFamily="18" charset="0"/>
                        </a:rPr>
                        <a:t>Англійська</a:t>
                      </a:r>
                      <a:r>
                        <a:rPr lang="uk-UA" b="1" baseline="0" dirty="0" smtClean="0">
                          <a:latin typeface="Times New Roman" panose="02020603050405020304" pitchFamily="18" charset="0"/>
                          <a:cs typeface="Times New Roman" panose="02020603050405020304" pitchFamily="18" charset="0"/>
                        </a:rPr>
                        <a:t> мова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01.06</a:t>
                      </a:r>
                      <a:r>
                        <a:rPr lang="uk-UA" b="1" baseline="0" dirty="0" smtClean="0">
                          <a:latin typeface="Times New Roman" panose="02020603050405020304" pitchFamily="18" charset="0"/>
                          <a:cs typeface="Times New Roman" panose="02020603050405020304" pitchFamily="18" charset="0"/>
                        </a:rPr>
                        <a:t> – 07.06.2018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3049340"/>
                  </a:ext>
                </a:extLst>
              </a:tr>
              <a:tr h="432153">
                <a:tc>
                  <a:txBody>
                    <a:bodyPr/>
                    <a:lstStyle/>
                    <a:p>
                      <a:r>
                        <a:rPr lang="uk-UA" b="1" dirty="0" smtClean="0">
                          <a:latin typeface="Times New Roman" panose="02020603050405020304" pitchFamily="18" charset="0"/>
                          <a:cs typeface="Times New Roman" panose="02020603050405020304" pitchFamily="18" charset="0"/>
                        </a:rPr>
                        <a:t>Біологія</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04.06 – 08.06.2018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37307631"/>
                  </a:ext>
                </a:extLst>
              </a:tr>
              <a:tr h="432153">
                <a:tc>
                  <a:txBody>
                    <a:bodyPr/>
                    <a:lstStyle/>
                    <a:p>
                      <a:r>
                        <a:rPr lang="uk-UA" b="1" dirty="0" smtClean="0">
                          <a:latin typeface="Times New Roman" panose="02020603050405020304" pitchFamily="18" charset="0"/>
                          <a:cs typeface="Times New Roman" panose="02020603050405020304" pitchFamily="18" charset="0"/>
                        </a:rPr>
                        <a:t>Історія України</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06.06 – 12.06.2018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75141867"/>
                  </a:ext>
                </a:extLst>
              </a:tr>
              <a:tr h="432153">
                <a:tc>
                  <a:txBody>
                    <a:bodyPr/>
                    <a:lstStyle/>
                    <a:p>
                      <a:r>
                        <a:rPr lang="uk-UA" b="1" dirty="0" smtClean="0">
                          <a:latin typeface="Times New Roman" panose="02020603050405020304" pitchFamily="18" charset="0"/>
                          <a:cs typeface="Times New Roman" panose="02020603050405020304" pitchFamily="18" charset="0"/>
                        </a:rPr>
                        <a:t>Географія</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08.06 – 14.06.2018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6162161"/>
                  </a:ext>
                </a:extLst>
              </a:tr>
              <a:tr h="432153">
                <a:tc>
                  <a:txBody>
                    <a:bodyPr/>
                    <a:lstStyle/>
                    <a:p>
                      <a:r>
                        <a:rPr lang="uk-UA" b="1" dirty="0" smtClean="0">
                          <a:latin typeface="Times New Roman" panose="02020603050405020304" pitchFamily="18" charset="0"/>
                          <a:cs typeface="Times New Roman" panose="02020603050405020304" pitchFamily="18" charset="0"/>
                        </a:rPr>
                        <a:t>Фізика</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11.06 – 15.06.2018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1075184"/>
                  </a:ext>
                </a:extLst>
              </a:tr>
              <a:tr h="432153">
                <a:tc>
                  <a:txBody>
                    <a:bodyPr/>
                    <a:lstStyle/>
                    <a:p>
                      <a:r>
                        <a:rPr lang="uk-UA" b="1" dirty="0" smtClean="0">
                          <a:latin typeface="Times New Roman" panose="02020603050405020304" pitchFamily="18" charset="0"/>
                          <a:cs typeface="Times New Roman" panose="02020603050405020304" pitchFamily="18" charset="0"/>
                        </a:rPr>
                        <a:t>Хімія</a:t>
                      </a:r>
                      <a:endParaRPr lang="ru-RU" b="1" dirty="0">
                        <a:latin typeface="Times New Roman" panose="02020603050405020304" pitchFamily="18" charset="0"/>
                        <a:cs typeface="Times New Roman" panose="02020603050405020304" pitchFamily="18" charset="0"/>
                      </a:endParaRPr>
                    </a:p>
                  </a:txBody>
                  <a:tcPr/>
                </a:tc>
                <a:tc>
                  <a:txBody>
                    <a:bodyPr/>
                    <a:lstStyle/>
                    <a:p>
                      <a:pPr algn="ctr"/>
                      <a:r>
                        <a:rPr lang="uk-UA" b="1" dirty="0" smtClean="0">
                          <a:latin typeface="Times New Roman" panose="02020603050405020304" pitchFamily="18" charset="0"/>
                          <a:cs typeface="Times New Roman" panose="02020603050405020304" pitchFamily="18" charset="0"/>
                        </a:rPr>
                        <a:t>13.06</a:t>
                      </a:r>
                      <a:r>
                        <a:rPr lang="uk-UA" b="1" baseline="0" dirty="0" smtClean="0">
                          <a:latin typeface="Times New Roman" panose="02020603050405020304" pitchFamily="18" charset="0"/>
                          <a:cs typeface="Times New Roman" panose="02020603050405020304" pitchFamily="18" charset="0"/>
                        </a:rPr>
                        <a:t> – 19.06.2018</a:t>
                      </a:r>
                      <a:endParaRPr lang="ru-RU"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52443906"/>
                  </a:ext>
                </a:extLst>
              </a:tr>
            </a:tbl>
          </a:graphicData>
        </a:graphic>
      </p:graphicFrame>
    </p:spTree>
    <p:extLst>
      <p:ext uri="{BB962C8B-B14F-4D97-AF65-F5344CB8AC3E}">
        <p14:creationId xmlns:p14="http://schemas.microsoft.com/office/powerpoint/2010/main" val="12207632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43025" y="142875"/>
            <a:ext cx="9763125" cy="1238249"/>
          </a:xfrm>
        </p:spPr>
        <p:txBody>
          <a:bodyPr>
            <a:normAutofit fontScale="90000"/>
          </a:bodyPr>
          <a:lstStyle/>
          <a:p>
            <a:r>
              <a:rPr lang="uk-UA" sz="4400" b="1" dirty="0" smtClean="0">
                <a:latin typeface="Times New Roman" panose="02020603050405020304" pitchFamily="18" charset="0"/>
                <a:cs typeface="Times New Roman" panose="02020603050405020304" pitchFamily="18" charset="0"/>
              </a:rPr>
              <a:t>Подання реєстраційних документів для участі в додатковій сесії ЗНО</a:t>
            </a:r>
            <a:endParaRPr lang="ru-RU" sz="4400" b="1" dirty="0">
              <a:latin typeface="Times New Roman" panose="02020603050405020304" pitchFamily="18" charset="0"/>
              <a:cs typeface="Times New Roman" panose="02020603050405020304" pitchFamily="18" charset="0"/>
            </a:endParaRPr>
          </a:p>
        </p:txBody>
      </p:sp>
      <p:sp>
        <p:nvSpPr>
          <p:cNvPr id="5" name="Прямокутник 4"/>
          <p:cNvSpPr/>
          <p:nvPr/>
        </p:nvSpPr>
        <p:spPr>
          <a:xfrm>
            <a:off x="314325" y="2009775"/>
            <a:ext cx="3448050" cy="17907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solidFill>
                  <a:schemeClr val="tx1"/>
                </a:solidFill>
                <a:latin typeface="Times New Roman" panose="02020603050405020304" pitchFamily="18" charset="0"/>
                <a:cs typeface="Times New Roman" panose="02020603050405020304" pitchFamily="18" charset="0"/>
              </a:rPr>
              <a:t>Учасники антитерористичних операцій</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4586287" y="2009775"/>
            <a:ext cx="3276600" cy="17907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dirty="0" smtClean="0">
                <a:solidFill>
                  <a:schemeClr val="tx1"/>
                </a:solidFill>
                <a:latin typeface="Times New Roman" panose="02020603050405020304" pitchFamily="18" charset="0"/>
                <a:cs typeface="Times New Roman" panose="02020603050405020304" pitchFamily="18" charset="0"/>
              </a:rPr>
              <a:t>Особи з неконтрольованих територій</a:t>
            </a:r>
            <a:endParaRPr lang="ru-RU" sz="2800" dirty="0">
              <a:solidFill>
                <a:schemeClr val="tx1"/>
              </a:solidFill>
              <a:latin typeface="Times New Roman" panose="02020603050405020304" pitchFamily="18" charset="0"/>
              <a:cs typeface="Times New Roman" panose="02020603050405020304" pitchFamily="18" charset="0"/>
            </a:endParaRPr>
          </a:p>
        </p:txBody>
      </p:sp>
      <p:sp>
        <p:nvSpPr>
          <p:cNvPr id="7" name="Прямокутник 6"/>
          <p:cNvSpPr/>
          <p:nvPr/>
        </p:nvSpPr>
        <p:spPr>
          <a:xfrm>
            <a:off x="8429625" y="2057400"/>
            <a:ext cx="3400425" cy="17907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dirty="0" smtClean="0"/>
              <a:t> </a:t>
            </a:r>
            <a:r>
              <a:rPr lang="uk-UA" sz="2400" dirty="0" smtClean="0">
                <a:solidFill>
                  <a:schemeClr val="tx1"/>
                </a:solidFill>
                <a:latin typeface="Times New Roman" panose="02020603050405020304" pitchFamily="18" charset="0"/>
                <a:cs typeface="Times New Roman" panose="02020603050405020304" pitchFamily="18" charset="0"/>
              </a:rPr>
              <a:t>Особи, які  за рішенням судів перебувають в установах виконання покарань, слідчих ізоляторах</a:t>
            </a:r>
            <a:endParaRPr lang="ru-RU" sz="2400" dirty="0">
              <a:solidFill>
                <a:schemeClr val="tx1"/>
              </a:solidFill>
              <a:latin typeface="Times New Roman" panose="02020603050405020304" pitchFamily="18" charset="0"/>
              <a:cs typeface="Times New Roman" panose="02020603050405020304" pitchFamily="18" charset="0"/>
            </a:endParaRPr>
          </a:p>
        </p:txBody>
      </p:sp>
      <p:sp>
        <p:nvSpPr>
          <p:cNvPr id="8" name="Прямокутник 7"/>
          <p:cNvSpPr/>
          <p:nvPr/>
        </p:nvSpPr>
        <p:spPr>
          <a:xfrm>
            <a:off x="2209800" y="5229225"/>
            <a:ext cx="8058150" cy="1238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solidFill>
                  <a:schemeClr val="tx1"/>
                </a:solidFill>
                <a:latin typeface="Times New Roman" panose="02020603050405020304" pitchFamily="18" charset="0"/>
                <a:cs typeface="Times New Roman" panose="02020603050405020304" pitchFamily="18" charset="0"/>
              </a:rPr>
              <a:t>03.05 – 21.05.2018 </a:t>
            </a:r>
            <a:endParaRPr lang="ru-RU" sz="4000" b="1" dirty="0">
              <a:solidFill>
                <a:schemeClr val="tx1"/>
              </a:solidFill>
              <a:latin typeface="Times New Roman" panose="02020603050405020304" pitchFamily="18" charset="0"/>
              <a:cs typeface="Times New Roman" panose="02020603050405020304" pitchFamily="18" charset="0"/>
            </a:endParaRPr>
          </a:p>
        </p:txBody>
      </p:sp>
      <p:cxnSp>
        <p:nvCxnSpPr>
          <p:cNvPr id="10" name="Пряма зі стрілкою 9"/>
          <p:cNvCxnSpPr>
            <a:stCxn id="5" idx="2"/>
            <a:endCxn id="8" idx="0"/>
          </p:cNvCxnSpPr>
          <p:nvPr/>
        </p:nvCxnSpPr>
        <p:spPr>
          <a:xfrm>
            <a:off x="2038350" y="3800475"/>
            <a:ext cx="4200525" cy="1428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Пряма зі стрілкою 11"/>
          <p:cNvCxnSpPr>
            <a:stCxn id="6" idx="2"/>
            <a:endCxn id="8" idx="0"/>
          </p:cNvCxnSpPr>
          <p:nvPr/>
        </p:nvCxnSpPr>
        <p:spPr>
          <a:xfrm>
            <a:off x="6224587" y="3800475"/>
            <a:ext cx="14288" cy="14287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Пряма зі стрілкою 13"/>
          <p:cNvCxnSpPr>
            <a:stCxn id="7" idx="2"/>
            <a:endCxn id="8" idx="0"/>
          </p:cNvCxnSpPr>
          <p:nvPr/>
        </p:nvCxnSpPr>
        <p:spPr>
          <a:xfrm flipH="1">
            <a:off x="6238875" y="3848100"/>
            <a:ext cx="3890963" cy="13811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28522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125619" y="250001"/>
            <a:ext cx="11963400" cy="1343026"/>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uk-UA" sz="4800" b="1" dirty="0" smtClean="0">
                <a:latin typeface="Times New Roman" panose="02020603050405020304" pitchFamily="18" charset="0"/>
                <a:cs typeface="Times New Roman" panose="02020603050405020304" pitchFamily="18" charset="0"/>
              </a:rPr>
              <a:t>Результати додаткової</a:t>
            </a:r>
          </a:p>
          <a:p>
            <a:r>
              <a:rPr lang="uk-UA" sz="4800" b="1" dirty="0" smtClean="0">
                <a:latin typeface="Times New Roman" panose="02020603050405020304" pitchFamily="18" charset="0"/>
                <a:cs typeface="Times New Roman" panose="02020603050405020304" pitchFamily="18" charset="0"/>
              </a:rPr>
              <a:t> сесії ЗНО-2018</a:t>
            </a:r>
            <a:endParaRPr lang="ru-RU" sz="48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591650" y="2934740"/>
            <a:ext cx="4081461" cy="1631216"/>
          </a:xfrm>
          <a:prstGeom prst="rect">
            <a:avLst/>
          </a:prstGeom>
          <a:noFill/>
        </p:spPr>
        <p:txBody>
          <a:bodyPr wrap="square" rtlCol="0">
            <a:spAutoFit/>
          </a:bodyPr>
          <a:lstStyle/>
          <a:p>
            <a:pPr algn="ctr"/>
            <a:r>
              <a:rPr lang="uk-UA" sz="5000" b="1" dirty="0" smtClean="0">
                <a:latin typeface="Times New Roman" panose="02020603050405020304" pitchFamily="18" charset="0"/>
                <a:cs typeface="Times New Roman" panose="02020603050405020304" pitchFamily="18" charset="0"/>
              </a:rPr>
              <a:t>Усі предмети ЗНО-2018</a:t>
            </a:r>
            <a:endParaRPr lang="ru-RU" sz="5000" b="1" dirty="0">
              <a:latin typeface="Times New Roman" panose="02020603050405020304" pitchFamily="18" charset="0"/>
              <a:cs typeface="Times New Roman" panose="02020603050405020304" pitchFamily="18" charset="0"/>
            </a:endParaRPr>
          </a:p>
        </p:txBody>
      </p:sp>
      <p:grpSp>
        <p:nvGrpSpPr>
          <p:cNvPr id="2" name="Групувати 1"/>
          <p:cNvGrpSpPr/>
          <p:nvPr/>
        </p:nvGrpSpPr>
        <p:grpSpPr>
          <a:xfrm>
            <a:off x="4716667" y="3124943"/>
            <a:ext cx="2781303" cy="1571121"/>
            <a:chOff x="4805364" y="3089774"/>
            <a:chExt cx="2781303" cy="1571121"/>
          </a:xfrm>
        </p:grpSpPr>
        <p:sp>
          <p:nvSpPr>
            <p:cNvPr id="6" name="Стрілка вниз 5"/>
            <p:cNvSpPr/>
            <p:nvPr/>
          </p:nvSpPr>
          <p:spPr>
            <a:xfrm rot="16200000">
              <a:off x="5410455" y="2484683"/>
              <a:ext cx="1571121" cy="27813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5302535" y="3475224"/>
              <a:ext cx="1346285" cy="800219"/>
            </a:xfrm>
            <a:prstGeom prst="rect">
              <a:avLst/>
            </a:prstGeom>
            <a:noFill/>
          </p:spPr>
          <p:txBody>
            <a:bodyPr wrap="square" rtlCol="0">
              <a:spAutoFit/>
            </a:bodyPr>
            <a:lstStyle/>
            <a:p>
              <a:r>
                <a:rPr lang="uk-UA" sz="4600" b="1" dirty="0" smtClean="0">
                  <a:solidFill>
                    <a:schemeClr val="bg1"/>
                  </a:solidFill>
                  <a:latin typeface="Times New Roman" panose="02020603050405020304" pitchFamily="18" charset="0"/>
                  <a:cs typeface="Times New Roman" panose="02020603050405020304" pitchFamily="18" charset="0"/>
                </a:rPr>
                <a:t>ДО</a:t>
              </a:r>
              <a:endParaRPr lang="ru-RU" sz="4600" b="1" dirty="0">
                <a:solidFill>
                  <a:schemeClr val="bg1"/>
                </a:solidFill>
                <a:latin typeface="Times New Roman" panose="02020603050405020304" pitchFamily="18" charset="0"/>
                <a:cs typeface="Times New Roman" panose="02020603050405020304" pitchFamily="18" charset="0"/>
              </a:endParaRPr>
            </a:p>
          </p:txBody>
        </p:sp>
      </p:grpSp>
      <p:pic>
        <p:nvPicPr>
          <p:cNvPr id="9" name="Рисунок 8"/>
          <p:cNvPicPr>
            <a:picLocks noChangeAspect="1"/>
          </p:cNvPicPr>
          <p:nvPr/>
        </p:nvPicPr>
        <p:blipFill>
          <a:blip r:embed="rId2" cstate="print">
            <a:extLst>
              <a:ext uri="{BEBA8EAE-BF5A-486C-A8C5-ECC9F3942E4B}">
                <a14:imgProps xmlns:a14="http://schemas.microsoft.com/office/drawing/2010/main">
                  <a14:imgLayer r:embed="rId3">
                    <a14:imgEffect>
                      <a14:backgroundRemoval t="1619" b="95142" l="4403" r="96017">
                        <a14:foregroundMark x1="24528" y1="24291" x2="24528" y2="24291"/>
                        <a14:foregroundMark x1="21593" y1="22065" x2="21593" y2="22065"/>
                        <a14:foregroundMark x1="20126" y1="15992" x2="20126" y2="15992"/>
                        <a14:foregroundMark x1="20126" y1="11336" x2="20126" y2="11336"/>
                        <a14:foregroundMark x1="58700" y1="6275" x2="58700" y2="6275"/>
                        <a14:foregroundMark x1="59539" y1="11336" x2="59539" y2="11336"/>
                        <a14:foregroundMark x1="62055" y1="14575" x2="62055" y2="14575"/>
                        <a14:foregroundMark x1="54298" y1="22065" x2="54298" y2="22065"/>
                        <a14:foregroundMark x1="22642" y1="30364" x2="22642" y2="30364"/>
                        <a14:foregroundMark x1="21593" y1="35425" x2="21593" y2="35425"/>
                        <a14:foregroundMark x1="21593" y1="39271" x2="21593" y2="39271"/>
                        <a14:foregroundMark x1="21593" y1="41093" x2="21593" y2="41093"/>
                        <a14:foregroundMark x1="21593" y1="54453" x2="21593" y2="54453"/>
                        <a14:foregroundMark x1="23061" y1="60121" x2="23061" y2="60121"/>
                        <a14:foregroundMark x1="24948" y1="67004" x2="24948" y2="67004"/>
                        <a14:foregroundMark x1="25996" y1="69433" x2="25996" y2="69433"/>
                        <a14:foregroundMark x1="36059" y1="72672" x2="36059" y2="72672"/>
                        <a14:foregroundMark x1="56813" y1="71255" x2="56813" y2="71255"/>
                        <a14:foregroundMark x1="53878" y1="63765" x2="53878" y2="63765"/>
                        <a14:foregroundMark x1="41300" y1="54453" x2="41300" y2="54453"/>
                        <a14:foregroundMark x1="41300" y1="54049" x2="41300" y2="54049"/>
                        <a14:foregroundMark x1="44235" y1="45749" x2="44235" y2="45749"/>
                        <a14:foregroundMark x1="49057" y1="45749" x2="49057" y2="45749"/>
                        <a14:foregroundMark x1="67715" y1="47571" x2="67715" y2="47571"/>
                        <a14:foregroundMark x1="67715" y1="47571" x2="67715" y2="47571"/>
                        <a14:foregroundMark x1="69811" y1="37854" x2="69811" y2="37854"/>
                        <a14:foregroundMark x1="73585" y1="29352" x2="73585" y2="27530"/>
                        <a14:foregroundMark x1="75891" y1="20040" x2="75891" y2="20040"/>
                        <a14:foregroundMark x1="76520" y1="18219" x2="76520" y2="18219"/>
                        <a14:foregroundMark x1="69182" y1="17409" x2="69182" y2="17409"/>
                        <a14:foregroundMark x1="62055" y1="18826" x2="62055" y2="18826"/>
                        <a14:foregroundMark x1="47589" y1="22470" x2="47589" y2="22470"/>
                        <a14:foregroundMark x1="47589" y1="22874" x2="47589" y2="22874"/>
                        <a14:foregroundMark x1="43816" y1="24291" x2="43816" y2="24291"/>
                        <a14:foregroundMark x1="42348" y1="26721" x2="42348" y2="26721"/>
                        <a14:foregroundMark x1="39413" y1="32591" x2="39413" y2="32591"/>
                        <a14:foregroundMark x1="36478" y1="32186" x2="36478" y2="32186"/>
                        <a14:foregroundMark x1="34591" y1="26721" x2="34591" y2="26721"/>
                        <a14:foregroundMark x1="34591" y1="31377" x2="34591" y2="31377"/>
                        <a14:foregroundMark x1="33124" y1="35830" x2="33124" y2="35830"/>
                        <a14:foregroundMark x1="71069" y1="38664" x2="71069" y2="38664"/>
                        <a14:foregroundMark x1="63522" y1="38664" x2="63522" y2="38664"/>
                        <a14:foregroundMark x1="63522" y1="33603" x2="63522" y2="33603"/>
                        <a14:foregroundMark x1="59539" y1="28947" x2="59539" y2="28947"/>
                        <a14:foregroundMark x1="59119" y1="30769" x2="55765" y2="40081"/>
                        <a14:foregroundMark x1="54298" y1="40081" x2="49057" y2="43320"/>
                        <a14:foregroundMark x1="31656" y1="43725" x2="31656" y2="43725"/>
                        <a14:foregroundMark x1="25996" y1="48988" x2="26415" y2="50810"/>
                        <a14:foregroundMark x1="45283" y1="58300" x2="45283" y2="58300"/>
                        <a14:foregroundMark x1="41300" y1="63360" x2="41300" y2="63360"/>
                        <a14:foregroundMark x1="41300" y1="63360" x2="41300" y2="63360"/>
                        <a14:foregroundMark x1="37107" y1="56275" x2="37107" y2="56275"/>
                        <a14:foregroundMark x1="36059" y1="54858" x2="36059" y2="54858"/>
                        <a14:foregroundMark x1="32285" y1="48381" x2="32285" y2="48381"/>
                        <a14:foregroundMark x1="31656" y1="54858" x2="31656" y2="59109"/>
                        <a14:foregroundMark x1="31656" y1="61538" x2="31656" y2="61538"/>
                        <a14:foregroundMark x1="31656" y1="64777" x2="31656" y2="64777"/>
                        <a14:foregroundMark x1="28931" y1="69433" x2="25996" y2="74899"/>
                        <a14:foregroundMark x1="18658" y1="77733" x2="18658" y2="77733"/>
                        <a14:foregroundMark x1="22013" y1="76721" x2="22013" y2="76721"/>
                        <a14:foregroundMark x1="17820" y1="72065" x2="17820" y2="72065"/>
                        <a14:foregroundMark x1="18658" y1="66194" x2="18658" y2="66194"/>
                        <a14:foregroundMark x1="19287" y1="62348" x2="19287" y2="62348"/>
                        <a14:foregroundMark x1="19287" y1="61538" x2="19287" y2="61538"/>
                        <a14:foregroundMark x1="20755" y1="52632" x2="20755" y2="52632"/>
                        <a14:foregroundMark x1="55346" y1="60526" x2="55346" y2="60526"/>
                        <a14:foregroundMark x1="54717" y1="57287" x2="54717" y2="57287"/>
                        <a14:foregroundMark x1="54717" y1="56883" x2="54717" y2="56883"/>
                        <a14:foregroundMark x1="55765" y1="54049" x2="55765" y2="54049"/>
                        <a14:foregroundMark x1="56184" y1="48988" x2="56184" y2="48988"/>
                        <a14:foregroundMark x1="42348" y1="56275" x2="42348" y2="56275"/>
                        <a14:foregroundMark x1="81761" y1="56275" x2="81761" y2="56275"/>
                        <a14:foregroundMark x1="81761" y1="54453" x2="81761" y2="53036"/>
                        <a14:foregroundMark x1="81761" y1="49393" x2="81342" y2="46559"/>
                        <a14:foregroundMark x1="76939" y1="39271" x2="76939" y2="39271"/>
                        <a14:foregroundMark x1="76939" y1="39271" x2="76939" y2="39271"/>
                        <a14:foregroundMark x1="75472" y1="34615" x2="75472" y2="34615"/>
                        <a14:foregroundMark x1="74423" y1="50810" x2="74423" y2="50810"/>
                        <a14:foregroundMark x1="74004" y1="51215" x2="74004" y2="51215"/>
                        <a14:foregroundMark x1="32704" y1="31781" x2="32704" y2="31781"/>
                        <a14:foregroundMark x1="28302" y1="29352" x2="28302" y2="29352"/>
                        <a14:foregroundMark x1="27883" y1="31781" x2="27883" y2="31781"/>
                        <a14:foregroundMark x1="27883" y1="31781" x2="27883" y2="31781"/>
                        <a14:foregroundMark x1="27883" y1="35830" x2="26834" y2="38259"/>
                        <a14:foregroundMark x1="26834" y1="38259" x2="26834" y2="38259"/>
                        <a14:foregroundMark x1="26834" y1="38664" x2="30818" y2="38664"/>
                        <a14:foregroundMark x1="65828" y1="35830" x2="65828" y2="35830"/>
                        <a14:foregroundMark x1="65828" y1="28543" x2="65828" y2="28543"/>
                        <a14:foregroundMark x1="65828" y1="25304" x2="65828" y2="25304"/>
                        <a14:foregroundMark x1="65828" y1="25304" x2="65828" y2="25304"/>
                        <a14:foregroundMark x1="65828" y1="25304" x2="65828" y2="25304"/>
                        <a14:foregroundMark x1="52830" y1="15992" x2="52830" y2="15992"/>
                        <a14:foregroundMark x1="52830" y1="18826" x2="52830" y2="18826"/>
                        <a14:foregroundMark x1="49476" y1="18826" x2="49476" y2="21053"/>
                        <a14:foregroundMark x1="50524" y1="27126" x2="50524" y2="27126"/>
                        <a14:foregroundMark x1="50105" y1="30769" x2="50105" y2="30769"/>
                        <a14:foregroundMark x1="50105" y1="30769" x2="50105" y2="30769"/>
                        <a14:foregroundMark x1="50105" y1="30769" x2="50105" y2="30769"/>
                        <a14:foregroundMark x1="38365" y1="35830" x2="38365" y2="35830"/>
                        <a14:foregroundMark x1="38365" y1="35830" x2="38365" y2="35830"/>
                        <a14:foregroundMark x1="38365" y1="35830" x2="38365" y2="35830"/>
                        <a14:foregroundMark x1="12998" y1="32591" x2="12998" y2="32591"/>
                        <a14:foregroundMark x1="14465" y1="27126" x2="14465" y2="27126"/>
                        <a14:foregroundMark x1="15304" y1="27126" x2="15304" y2="27126"/>
                        <a14:foregroundMark x1="17820" y1="27126" x2="17820" y2="27126"/>
                        <a14:foregroundMark x1="18658" y1="27530" x2="18658" y2="27530"/>
                        <a14:foregroundMark x1="22642" y1="27530" x2="22642" y2="27530"/>
                        <a14:foregroundMark x1="32704" y1="25709" x2="32704" y2="25709"/>
                        <a14:foregroundMark x1="33124" y1="25304" x2="33124" y2="25304"/>
                        <a14:foregroundMark x1="38365" y1="22470" x2="38365" y2="22470"/>
                        <a14:foregroundMark x1="39413" y1="22470" x2="39413" y2="22470"/>
                        <a14:foregroundMark x1="45702" y1="23887" x2="45702" y2="23887"/>
                        <a14:foregroundMark x1="59539" y1="23887" x2="59539" y2="23887"/>
                        <a14:foregroundMark x1="62055" y1="23482" x2="62055" y2="23482"/>
                        <a14:foregroundMark x1="71069" y1="23482" x2="71069" y2="23482"/>
                        <a14:foregroundMark x1="72537" y1="25709" x2="72537" y2="25709"/>
                        <a14:foregroundMark x1="73166" y1="28543" x2="73166" y2="28543"/>
                        <a14:foregroundMark x1="73585" y1="29352" x2="73585" y2="29352"/>
                        <a14:foregroundMark x1="49476" y1="33198" x2="49476" y2="33198"/>
                        <a14:foregroundMark x1="49476" y1="33198" x2="49476" y2="33198"/>
                        <a14:foregroundMark x1="42767" y1="35425" x2="42767" y2="35425"/>
                        <a14:foregroundMark x1="42348" y1="35830" x2="42348" y2="35830"/>
                        <a14:foregroundMark x1="29350" y1="39676" x2="29350" y2="39676"/>
                        <a14:foregroundMark x1="24948" y1="40081" x2="24948" y2="40081"/>
                        <a14:foregroundMark x1="15304" y1="40486" x2="15304" y2="40486"/>
                        <a14:foregroundMark x1="15304" y1="40081" x2="15304" y2="40081"/>
                        <a14:foregroundMark x1="14885" y1="35425" x2="14885" y2="35425"/>
                        <a14:foregroundMark x1="14885" y1="35425" x2="14885" y2="35425"/>
                        <a14:foregroundMark x1="14885" y1="32186" x2="14885" y2="32186"/>
                        <a14:foregroundMark x1="30189" y1="29960" x2="30189" y2="29960"/>
                        <a14:foregroundMark x1="75472" y1="53644" x2="75472" y2="53644"/>
                        <a14:foregroundMark x1="72537" y1="62753" x2="72537" y2="62753"/>
                        <a14:foregroundMark x1="72117" y1="62753" x2="72117" y2="62753"/>
                      </a14:backgroundRemoval>
                    </a14:imgEffect>
                  </a14:imgLayer>
                </a14:imgProps>
              </a:ext>
              <a:ext uri="{28A0092B-C50C-407E-A947-70E740481C1C}">
                <a14:useLocalDpi xmlns:a14="http://schemas.microsoft.com/office/drawing/2010/main" val="0"/>
              </a:ext>
            </a:extLst>
          </a:blip>
          <a:stretch>
            <a:fillRect/>
          </a:stretch>
        </p:blipFill>
        <p:spPr>
          <a:xfrm>
            <a:off x="7541526" y="1593027"/>
            <a:ext cx="4197551" cy="4346080"/>
          </a:xfrm>
          <a:prstGeom prst="rect">
            <a:avLst/>
          </a:prstGeom>
        </p:spPr>
      </p:pic>
    </p:spTree>
    <p:extLst>
      <p:ext uri="{BB962C8B-B14F-4D97-AF65-F5344CB8AC3E}">
        <p14:creationId xmlns:p14="http://schemas.microsoft.com/office/powerpoint/2010/main" val="1818931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90639" y="3281397"/>
            <a:ext cx="10373458" cy="1320678"/>
          </a:xfrm>
        </p:spPr>
        <p:txBody>
          <a:bodyPr>
            <a:noAutofit/>
          </a:bodyPr>
          <a:lstStyle/>
          <a:p>
            <a:r>
              <a:rPr lang="uk-UA" sz="8800" b="1" dirty="0" smtClean="0">
                <a:latin typeface="Times New Roman" panose="02020603050405020304" pitchFamily="18" charset="0"/>
                <a:cs typeface="Times New Roman" panose="02020603050405020304" pitchFamily="18" charset="0"/>
              </a:rPr>
              <a:t>Дякуємо за увагу!</a:t>
            </a:r>
            <a:endParaRPr lang="ru-RU" sz="88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91808" y="310447"/>
            <a:ext cx="2314457" cy="2323427"/>
          </a:xfrm>
          <a:prstGeom prst="rect">
            <a:avLst/>
          </a:prstGeom>
        </p:spPr>
      </p:pic>
    </p:spTree>
    <p:extLst>
      <p:ext uri="{BB962C8B-B14F-4D97-AF65-F5344CB8AC3E}">
        <p14:creationId xmlns:p14="http://schemas.microsoft.com/office/powerpoint/2010/main" val="22664882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2076758952"/>
              </p:ext>
            </p:extLst>
          </p:nvPr>
        </p:nvGraphicFramePr>
        <p:xfrm>
          <a:off x="184638" y="149470"/>
          <a:ext cx="12502662" cy="6592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149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BEBA8EAE-BF5A-486C-A8C5-ECC9F3942E4B}">
                <a14:imgProps xmlns:a14="http://schemas.microsoft.com/office/drawing/2010/main">
                  <a14:imgLayer r:embed="rId3">
                    <a14:imgEffect>
                      <a14:backgroundRemoval t="0" b="94792" l="321" r="99199">
                        <a14:foregroundMark x1="69231" y1="29167" x2="69231" y2="29167"/>
                        <a14:foregroundMark x1="77404" y1="15278" x2="77404" y2="15278"/>
                        <a14:foregroundMark x1="76923" y1="77083" x2="76923" y2="77083"/>
                        <a14:foregroundMark x1="71314" y1="10417" x2="71314" y2="10417"/>
                        <a14:foregroundMark x1="88622" y1="63194" x2="88622" y2="63194"/>
                        <a14:foregroundMark x1="22115" y1="29861" x2="22115" y2="29861"/>
                        <a14:foregroundMark x1="22276" y1="29861" x2="22276" y2="29861"/>
                        <a14:foregroundMark x1="26603" y1="29514" x2="26603" y2="29514"/>
                        <a14:foregroundMark x1="24679" y1="46181" x2="24679" y2="46181"/>
                        <a14:foregroundMark x1="11538" y1="74653" x2="11538" y2="74653"/>
                        <a14:foregroundMark x1="20192" y1="37153" x2="20192" y2="37153"/>
                        <a14:foregroundMark x1="10096" y1="69097" x2="10096" y2="69097"/>
                        <a14:foregroundMark x1="2885" y1="62153" x2="2885" y2="62153"/>
                        <a14:foregroundMark x1="7853" y1="60417" x2="7853" y2="60417"/>
                        <a14:foregroundMark x1="24519" y1="27431" x2="24519" y2="27431"/>
                        <a14:foregroundMark x1="27244" y1="14931" x2="27244" y2="14931"/>
                        <a14:foregroundMark x1="20032" y1="9375" x2="20032" y2="9375"/>
                        <a14:foregroundMark x1="16026" y1="38542" x2="16026" y2="38542"/>
                        <a14:foregroundMark x1="35096" y1="3472" x2="35096" y2="3472"/>
                      </a14:backgroundRemoval>
                    </a14:imgEffect>
                  </a14:imgLayer>
                </a14:imgProps>
              </a:ext>
              <a:ext uri="{28A0092B-C50C-407E-A947-70E740481C1C}">
                <a14:useLocalDpi xmlns:a14="http://schemas.microsoft.com/office/drawing/2010/main" val="0"/>
              </a:ext>
            </a:extLst>
          </a:blip>
          <a:stretch>
            <a:fillRect/>
          </a:stretch>
        </p:blipFill>
        <p:spPr>
          <a:xfrm>
            <a:off x="-55689" y="850172"/>
            <a:ext cx="4142997" cy="1912152"/>
          </a:xfrm>
          <a:prstGeom prst="rect">
            <a:avLst/>
          </a:prstGeom>
        </p:spPr>
      </p:pic>
      <p:sp>
        <p:nvSpPr>
          <p:cNvPr id="6" name="Прямокутник 5"/>
          <p:cNvSpPr/>
          <p:nvPr/>
        </p:nvSpPr>
        <p:spPr>
          <a:xfrm>
            <a:off x="4087308" y="605920"/>
            <a:ext cx="7854461" cy="2400657"/>
          </a:xfrm>
          <a:prstGeom prst="rect">
            <a:avLst/>
          </a:prstGeom>
        </p:spPr>
        <p:txBody>
          <a:bodyPr wrap="square">
            <a:spAutoFit/>
          </a:bodyPr>
          <a:lstStyle/>
          <a:p>
            <a:pPr algn="just"/>
            <a:r>
              <a:rPr lang="uk-UA" sz="3000" b="1" dirty="0">
                <a:latin typeface="Times New Roman" panose="02020603050405020304" pitchFamily="18" charset="0"/>
                <a:cs typeface="Times New Roman" panose="02020603050405020304" pitchFamily="18" charset="0"/>
              </a:rPr>
              <a:t>О</a:t>
            </a:r>
            <a:r>
              <a:rPr lang="uk-UA" sz="3000" b="1" dirty="0" smtClean="0">
                <a:latin typeface="Times New Roman" panose="02020603050405020304" pitchFamily="18" charset="0"/>
                <a:cs typeface="Times New Roman" panose="02020603050405020304" pitchFamily="18" charset="0"/>
              </a:rPr>
              <a:t>цінювання результатів навчання, здобутих на певному освітньому рівні, яке здійснюється спеціально уповноваженою державною установою (стаття 45 Закону України «Про вищу освіту»).</a:t>
            </a:r>
            <a:endParaRPr lang="uk-UA" sz="3000" b="1" dirty="0"/>
          </a:p>
        </p:txBody>
      </p:sp>
      <p:sp>
        <p:nvSpPr>
          <p:cNvPr id="7" name="Прямокутник 6"/>
          <p:cNvSpPr/>
          <p:nvPr/>
        </p:nvSpPr>
        <p:spPr>
          <a:xfrm>
            <a:off x="4358054" y="3411247"/>
            <a:ext cx="7583715" cy="3323987"/>
          </a:xfrm>
          <a:prstGeom prst="rect">
            <a:avLst/>
          </a:prstGeom>
        </p:spPr>
        <p:txBody>
          <a:bodyPr wrap="square">
            <a:spAutoFit/>
          </a:bodyPr>
          <a:lstStyle/>
          <a:p>
            <a:pPr algn="just"/>
            <a:r>
              <a:rPr lang="ru-RU" sz="3000" b="1" dirty="0">
                <a:latin typeface="Times New Roman" panose="02020603050405020304" pitchFamily="18" charset="0"/>
                <a:cs typeface="Times New Roman" panose="02020603050405020304" pitchFamily="18" charset="0"/>
              </a:rPr>
              <a:t>К</a:t>
            </a:r>
            <a:r>
              <a:rPr lang="ru-RU" sz="3000" b="1" dirty="0" smtClean="0">
                <a:latin typeface="Times New Roman" panose="02020603050405020304" pitchFamily="18" charset="0"/>
                <a:cs typeface="Times New Roman" panose="02020603050405020304" pitchFamily="18" charset="0"/>
              </a:rPr>
              <a:t>онтроль </a:t>
            </a:r>
            <a:r>
              <a:rPr lang="ru-RU" sz="3000" b="1" dirty="0">
                <a:latin typeface="Times New Roman" panose="02020603050405020304" pitchFamily="18" charset="0"/>
                <a:cs typeface="Times New Roman" panose="02020603050405020304" pitchFamily="18" charset="0"/>
              </a:rPr>
              <a:t>за </a:t>
            </a:r>
            <a:r>
              <a:rPr lang="uk-UA" sz="3000" b="1" dirty="0" smtClean="0">
                <a:latin typeface="Times New Roman" panose="02020603050405020304" pitchFamily="18" charset="0"/>
                <a:cs typeface="Times New Roman" panose="02020603050405020304" pitchFamily="18" charset="0"/>
              </a:rPr>
              <a:t>відповідністю</a:t>
            </a:r>
            <a:r>
              <a:rPr lang="ru-RU" sz="3000" b="1" dirty="0" smtClean="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освітнього</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рівня</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учнів</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вихованців</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які</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закінчили</a:t>
            </a:r>
            <a:r>
              <a:rPr lang="ru-RU" sz="3000" b="1" dirty="0">
                <a:latin typeface="Times New Roman" panose="02020603050405020304" pitchFamily="18" charset="0"/>
                <a:cs typeface="Times New Roman" panose="02020603050405020304" pitchFamily="18" charset="0"/>
              </a:rPr>
              <a:t> загальноосвітній </a:t>
            </a:r>
            <a:r>
              <a:rPr lang="ru-RU" sz="3000" b="1" dirty="0" err="1">
                <a:latin typeface="Times New Roman" panose="02020603050405020304" pitchFamily="18" charset="0"/>
                <a:cs typeface="Times New Roman" panose="02020603050405020304" pitchFamily="18" charset="0"/>
              </a:rPr>
              <a:t>навчальний</a:t>
            </a:r>
            <a:r>
              <a:rPr lang="ru-RU" sz="3000" b="1" dirty="0">
                <a:latin typeface="Times New Roman" panose="02020603050405020304" pitchFamily="18" charset="0"/>
                <a:cs typeface="Times New Roman" panose="02020603050405020304" pitchFamily="18" charset="0"/>
              </a:rPr>
              <a:t> заклад </a:t>
            </a:r>
            <a:r>
              <a:rPr lang="en-US" sz="3000" b="1" dirty="0">
                <a:latin typeface="Times New Roman" panose="02020603050405020304" pitchFamily="18" charset="0"/>
                <a:cs typeface="Times New Roman" panose="02020603050405020304" pitchFamily="18" charset="0"/>
              </a:rPr>
              <a:t>I, II </a:t>
            </a:r>
            <a:r>
              <a:rPr lang="ru-RU" sz="3000" b="1" dirty="0">
                <a:latin typeface="Times New Roman" panose="02020603050405020304" pitchFamily="18" charset="0"/>
                <a:cs typeface="Times New Roman" panose="02020603050405020304" pitchFamily="18" charset="0"/>
              </a:rPr>
              <a:t>і </a:t>
            </a:r>
            <a:r>
              <a:rPr lang="en-US" sz="3000" b="1" dirty="0">
                <a:latin typeface="Times New Roman" panose="02020603050405020304" pitchFamily="18" charset="0"/>
                <a:cs typeface="Times New Roman" panose="02020603050405020304" pitchFamily="18" charset="0"/>
              </a:rPr>
              <a:t>III </a:t>
            </a:r>
            <a:r>
              <a:rPr lang="ru-RU" sz="3000" b="1" dirty="0" err="1">
                <a:latin typeface="Times New Roman" panose="02020603050405020304" pitchFamily="18" charset="0"/>
                <a:cs typeface="Times New Roman" panose="02020603050405020304" pitchFamily="18" charset="0"/>
              </a:rPr>
              <a:t>ступенів</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вимогам</a:t>
            </a:r>
            <a:r>
              <a:rPr lang="ru-RU" sz="3000" b="1" dirty="0">
                <a:latin typeface="Times New Roman" panose="02020603050405020304" pitchFamily="18" charset="0"/>
                <a:cs typeface="Times New Roman" panose="02020603050405020304" pitchFamily="18" charset="0"/>
              </a:rPr>
              <a:t> Державного стандарту </a:t>
            </a:r>
            <a:r>
              <a:rPr lang="ru-RU" sz="3000" b="1" dirty="0" err="1">
                <a:latin typeface="Times New Roman" panose="02020603050405020304" pitchFamily="18" charset="0"/>
                <a:cs typeface="Times New Roman" panose="02020603050405020304" pitchFamily="18" charset="0"/>
              </a:rPr>
              <a:t>загальної</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середньої</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освіти</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стаття</a:t>
            </a:r>
            <a:r>
              <a:rPr lang="ru-RU" sz="3000" b="1" dirty="0">
                <a:latin typeface="Times New Roman" panose="02020603050405020304" pitchFamily="18" charset="0"/>
                <a:cs typeface="Times New Roman" panose="02020603050405020304" pitchFamily="18" charset="0"/>
              </a:rPr>
              <a:t> 34 Закону </a:t>
            </a:r>
            <a:r>
              <a:rPr lang="ru-RU" sz="3000" b="1" dirty="0" err="1">
                <a:latin typeface="Times New Roman" panose="02020603050405020304" pitchFamily="18" charset="0"/>
                <a:cs typeface="Times New Roman" panose="02020603050405020304" pitchFamily="18" charset="0"/>
              </a:rPr>
              <a:t>України</a:t>
            </a:r>
            <a:r>
              <a:rPr lang="ru-RU" sz="3000" b="1" dirty="0">
                <a:latin typeface="Times New Roman" panose="02020603050405020304" pitchFamily="18" charset="0"/>
                <a:cs typeface="Times New Roman" panose="02020603050405020304" pitchFamily="18" charset="0"/>
              </a:rPr>
              <a:t> «Про </a:t>
            </a:r>
            <a:r>
              <a:rPr lang="ru-RU" sz="3000" b="1" dirty="0" err="1">
                <a:latin typeface="Times New Roman" panose="02020603050405020304" pitchFamily="18" charset="0"/>
                <a:cs typeface="Times New Roman" panose="02020603050405020304" pitchFamily="18" charset="0"/>
              </a:rPr>
              <a:t>загальну</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середню</a:t>
            </a:r>
            <a:r>
              <a:rPr lang="ru-RU" sz="3000" b="1" dirty="0">
                <a:latin typeface="Times New Roman" panose="02020603050405020304" pitchFamily="18" charset="0"/>
                <a:cs typeface="Times New Roman" panose="02020603050405020304" pitchFamily="18" charset="0"/>
              </a:rPr>
              <a:t> </a:t>
            </a:r>
            <a:r>
              <a:rPr lang="ru-RU" sz="3000" b="1" dirty="0" err="1">
                <a:latin typeface="Times New Roman" panose="02020603050405020304" pitchFamily="18" charset="0"/>
                <a:cs typeface="Times New Roman" panose="02020603050405020304" pitchFamily="18" charset="0"/>
              </a:rPr>
              <a:t>освіту</a:t>
            </a:r>
            <a:r>
              <a:rPr lang="ru-RU" sz="3000" b="1" dirty="0">
                <a:latin typeface="Times New Roman" panose="02020603050405020304" pitchFamily="18" charset="0"/>
                <a:cs typeface="Times New Roman" panose="02020603050405020304" pitchFamily="18" charset="0"/>
              </a:rPr>
              <a:t>»).</a:t>
            </a:r>
          </a:p>
        </p:txBody>
      </p:sp>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89" y="3924577"/>
            <a:ext cx="4567301" cy="2297325"/>
          </a:xfrm>
          <a:prstGeom prst="rect">
            <a:avLst/>
          </a:prstGeom>
        </p:spPr>
      </p:pic>
    </p:spTree>
    <p:extLst>
      <p:ext uri="{BB962C8B-B14F-4D97-AF65-F5344CB8AC3E}">
        <p14:creationId xmlns:p14="http://schemas.microsoft.com/office/powerpoint/2010/main" val="25528185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кутник 3"/>
          <p:cNvSpPr/>
          <p:nvPr/>
        </p:nvSpPr>
        <p:spPr>
          <a:xfrm>
            <a:off x="281354" y="1381564"/>
            <a:ext cx="5821239" cy="4957690"/>
          </a:xfrm>
          <a:prstGeom prst="rect">
            <a:avLst/>
          </a:prstGeom>
        </p:spPr>
        <p:txBody>
          <a:bodyPr wrap="square">
            <a:spAutoFit/>
          </a:bodyPr>
          <a:lstStyle/>
          <a:p>
            <a:r>
              <a:rPr lang="ru-RU" sz="2800" b="1" dirty="0" smtClean="0">
                <a:latin typeface="Times New Roman" panose="02020603050405020304" pitchFamily="18" charset="0"/>
                <a:cs typeface="Times New Roman" panose="02020603050405020304" pitchFamily="18" charset="0"/>
              </a:rPr>
              <a:t>1. </a:t>
            </a:r>
            <a:r>
              <a:rPr lang="uk-UA" sz="2800" b="1" dirty="0" smtClean="0">
                <a:latin typeface="Times New Roman" panose="02020603050405020304" pitchFamily="18" charset="0"/>
                <a:cs typeface="Times New Roman" panose="02020603050405020304" pitchFamily="18" charset="0"/>
              </a:rPr>
              <a:t>Українська мова і література </a:t>
            </a:r>
          </a:p>
          <a:p>
            <a:r>
              <a:rPr lang="uk-UA" sz="2800" b="1" dirty="0" smtClean="0">
                <a:latin typeface="Times New Roman" panose="02020603050405020304" pitchFamily="18" charset="0"/>
                <a:cs typeface="Times New Roman" panose="02020603050405020304" pitchFamily="18" charset="0"/>
              </a:rPr>
              <a:t>2. Історія України </a:t>
            </a:r>
          </a:p>
          <a:p>
            <a:r>
              <a:rPr lang="uk-UA" sz="2800" b="1" dirty="0" smtClean="0">
                <a:latin typeface="Times New Roman" panose="02020603050405020304" pitchFamily="18" charset="0"/>
                <a:cs typeface="Times New Roman" panose="02020603050405020304" pitchFamily="18" charset="0"/>
              </a:rPr>
              <a:t>3. Математика </a:t>
            </a:r>
          </a:p>
          <a:p>
            <a:r>
              <a:rPr lang="uk-UA" sz="2800" b="1" dirty="0" smtClean="0">
                <a:latin typeface="Times New Roman" panose="02020603050405020304" pitchFamily="18" charset="0"/>
                <a:cs typeface="Times New Roman" panose="02020603050405020304" pitchFamily="18" charset="0"/>
              </a:rPr>
              <a:t>4. Біологія </a:t>
            </a:r>
          </a:p>
          <a:p>
            <a:r>
              <a:rPr lang="uk-UA" sz="2800" b="1" dirty="0" smtClean="0">
                <a:latin typeface="Times New Roman" panose="02020603050405020304" pitchFamily="18" charset="0"/>
                <a:cs typeface="Times New Roman" panose="02020603050405020304" pitchFamily="18" charset="0"/>
              </a:rPr>
              <a:t>5. Географія </a:t>
            </a:r>
          </a:p>
          <a:p>
            <a:r>
              <a:rPr lang="uk-UA" sz="2800" b="1" dirty="0" smtClean="0">
                <a:latin typeface="Times New Roman" panose="02020603050405020304" pitchFamily="18" charset="0"/>
                <a:cs typeface="Times New Roman" panose="02020603050405020304" pitchFamily="18" charset="0"/>
              </a:rPr>
              <a:t>6. Фізика</a:t>
            </a:r>
          </a:p>
          <a:p>
            <a:r>
              <a:rPr lang="uk-UA" sz="2800" b="1" dirty="0" smtClean="0">
                <a:latin typeface="Times New Roman" panose="02020603050405020304" pitchFamily="18" charset="0"/>
                <a:cs typeface="Times New Roman" panose="02020603050405020304" pitchFamily="18" charset="0"/>
              </a:rPr>
              <a:t>7. Хімія </a:t>
            </a:r>
          </a:p>
          <a:p>
            <a:r>
              <a:rPr lang="uk-UA" sz="2800" b="1" dirty="0" smtClean="0">
                <a:latin typeface="Times New Roman" panose="02020603050405020304" pitchFamily="18" charset="0"/>
                <a:cs typeface="Times New Roman" panose="02020603050405020304" pitchFamily="18" charset="0"/>
              </a:rPr>
              <a:t>8. Англійська мова  </a:t>
            </a:r>
          </a:p>
          <a:p>
            <a:r>
              <a:rPr lang="uk-UA" sz="2800" b="1" dirty="0" smtClean="0">
                <a:latin typeface="Times New Roman" panose="02020603050405020304" pitchFamily="18" charset="0"/>
                <a:cs typeface="Times New Roman" panose="02020603050405020304" pitchFamily="18" charset="0"/>
              </a:rPr>
              <a:t>9. Іспанська мова </a:t>
            </a:r>
          </a:p>
          <a:p>
            <a:r>
              <a:rPr lang="uk-UA" sz="2800" b="1" dirty="0" smtClean="0">
                <a:latin typeface="Times New Roman" panose="02020603050405020304" pitchFamily="18" charset="0"/>
                <a:cs typeface="Times New Roman" panose="02020603050405020304" pitchFamily="18" charset="0"/>
              </a:rPr>
              <a:t>10. Німецька мова </a:t>
            </a:r>
          </a:p>
          <a:p>
            <a:r>
              <a:rPr lang="uk-UA" sz="2800" b="1" dirty="0" smtClean="0">
                <a:latin typeface="Times New Roman" panose="02020603050405020304" pitchFamily="18" charset="0"/>
                <a:cs typeface="Times New Roman" panose="02020603050405020304" pitchFamily="18" charset="0"/>
              </a:rPr>
              <a:t>11. Французька мова</a:t>
            </a:r>
            <a:endParaRPr lang="uk-UA" sz="2800" b="1" dirty="0">
              <a:latin typeface="Times New Roman" panose="02020603050405020304" pitchFamily="18" charset="0"/>
              <a:cs typeface="Times New Roman" panose="02020603050405020304" pitchFamily="18" charset="0"/>
            </a:endParaRPr>
          </a:p>
        </p:txBody>
      </p:sp>
      <p:sp>
        <p:nvSpPr>
          <p:cNvPr id="6" name="Прямокутник 5"/>
          <p:cNvSpPr/>
          <p:nvPr/>
        </p:nvSpPr>
        <p:spPr>
          <a:xfrm>
            <a:off x="1494693" y="291081"/>
            <a:ext cx="8966687" cy="984885"/>
          </a:xfrm>
          <a:prstGeom prst="rect">
            <a:avLst/>
          </a:prstGeom>
        </p:spPr>
        <p:txBody>
          <a:bodyPr wrap="square">
            <a:spAutoFit/>
          </a:bodyPr>
          <a:lstStyle/>
          <a:p>
            <a:pPr algn="ctr"/>
            <a:r>
              <a:rPr lang="ru-RU" sz="4000" b="1" dirty="0">
                <a:latin typeface="Times New Roman" panose="02020603050405020304" pitchFamily="18" charset="0"/>
                <a:cs typeface="Times New Roman" panose="02020603050405020304" pitchFamily="18" charset="0"/>
              </a:rPr>
              <a:t>ПЕРЕЛІК ПРЕДМЕТІВ ЗНО-201</a:t>
            </a:r>
            <a:r>
              <a:rPr lang="en-US" sz="4000" b="1" dirty="0">
                <a:latin typeface="Times New Roman" panose="02020603050405020304" pitchFamily="18" charset="0"/>
                <a:cs typeface="Times New Roman" panose="02020603050405020304" pitchFamily="18" charset="0"/>
              </a:rPr>
              <a:t>8</a:t>
            </a:r>
            <a:endParaRPr lang="ru-RU" sz="4000" b="1" dirty="0">
              <a:latin typeface="Times New Roman" panose="02020603050405020304" pitchFamily="18" charset="0"/>
              <a:cs typeface="Times New Roman" panose="02020603050405020304" pitchFamily="18" charset="0"/>
            </a:endParaRPr>
          </a:p>
          <a:p>
            <a:pPr algn="ctr"/>
            <a:r>
              <a:rPr lang="en-US" b="1" dirty="0">
                <a:solidFill>
                  <a:srgbClr val="FF0000"/>
                </a:solidFill>
                <a:latin typeface="Times New Roman" pitchFamily="18" charset="0"/>
                <a:cs typeface="Times New Roman" pitchFamily="18" charset="0"/>
              </a:rPr>
              <a:t> </a:t>
            </a:r>
            <a:r>
              <a:rPr lang="ru-RU" b="1" dirty="0">
                <a:latin typeface="Times New Roman" pitchFamily="18" charset="0"/>
                <a:cs typeface="Times New Roman" pitchFamily="18" charset="0"/>
              </a:rPr>
              <a:t> </a:t>
            </a: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17114" y="2185619"/>
            <a:ext cx="6046236" cy="3977787"/>
          </a:xfrm>
          <a:prstGeom prst="rect">
            <a:avLst/>
          </a:prstGeom>
        </p:spPr>
      </p:pic>
    </p:spTree>
    <p:extLst>
      <p:ext uri="{BB962C8B-B14F-4D97-AF65-F5344CB8AC3E}">
        <p14:creationId xmlns:p14="http://schemas.microsoft.com/office/powerpoint/2010/main" val="1062270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1"/>
          <p:cNvSpPr/>
          <p:nvPr/>
        </p:nvSpPr>
        <p:spPr>
          <a:xfrm>
            <a:off x="517151" y="89690"/>
            <a:ext cx="11855824" cy="2800767"/>
          </a:xfrm>
          <a:prstGeom prst="rect">
            <a:avLst/>
          </a:prstGeom>
        </p:spPr>
        <p:txBody>
          <a:bodyPr wrap="square">
            <a:spAutoFit/>
          </a:bodyPr>
          <a:lstStyle/>
          <a:p>
            <a:pPr algn="ctr"/>
            <a:r>
              <a:rPr lang="ru-RU" sz="4400" b="1" dirty="0" err="1">
                <a:latin typeface="Times New Roman" pitchFamily="18" charset="0"/>
                <a:cs typeface="Times New Roman" pitchFamily="18" charset="0"/>
              </a:rPr>
              <a:t>Кожен</a:t>
            </a:r>
            <a:r>
              <a:rPr lang="ru-RU" sz="4400" b="1" dirty="0">
                <a:latin typeface="Times New Roman" pitchFamily="18" charset="0"/>
                <a:cs typeface="Times New Roman" pitchFamily="18" charset="0"/>
              </a:rPr>
              <a:t> </a:t>
            </a:r>
            <a:r>
              <a:rPr lang="ru-RU" sz="4400" b="1" dirty="0" smtClean="0">
                <a:latin typeface="Times New Roman" pitchFamily="18" charset="0"/>
                <a:cs typeface="Times New Roman" pitchFamily="18" charset="0"/>
              </a:rPr>
              <a:t> заре</a:t>
            </a:r>
            <a:r>
              <a:rPr lang="uk-UA" sz="4400" b="1" dirty="0" smtClean="0">
                <a:latin typeface="Times New Roman" pitchFamily="18" charset="0"/>
                <a:cs typeface="Times New Roman" pitchFamily="18" charset="0"/>
              </a:rPr>
              <a:t>є</a:t>
            </a:r>
            <a:r>
              <a:rPr lang="ru-RU" sz="4400" b="1" dirty="0" err="1" smtClean="0">
                <a:latin typeface="Times New Roman" pitchFamily="18" charset="0"/>
                <a:cs typeface="Times New Roman" pitchFamily="18" charset="0"/>
              </a:rPr>
              <a:t>стрований</a:t>
            </a:r>
            <a:r>
              <a:rPr lang="ru-RU" sz="4400" b="1" dirty="0" smtClean="0">
                <a:latin typeface="Times New Roman" pitchFamily="18" charset="0"/>
                <a:cs typeface="Times New Roman" pitchFamily="18" charset="0"/>
              </a:rPr>
              <a:t> </a:t>
            </a:r>
            <a:r>
              <a:rPr lang="ru-RU" sz="4400" b="1" dirty="0" err="1" smtClean="0">
                <a:latin typeface="Times New Roman" pitchFamily="18" charset="0"/>
                <a:cs typeface="Times New Roman" pitchFamily="18" charset="0"/>
              </a:rPr>
              <a:t>учасник</a:t>
            </a:r>
            <a:r>
              <a:rPr lang="ru-RU" sz="4400" b="1" dirty="0" smtClean="0">
                <a:latin typeface="Times New Roman" pitchFamily="18" charset="0"/>
                <a:cs typeface="Times New Roman" pitchFamily="18" charset="0"/>
              </a:rPr>
              <a:t> </a:t>
            </a:r>
            <a:r>
              <a:rPr lang="ru-RU" sz="4400" b="1" dirty="0">
                <a:latin typeface="Times New Roman" pitchFamily="18" charset="0"/>
                <a:cs typeface="Times New Roman" pitchFamily="18" charset="0"/>
              </a:rPr>
              <a:t>ЗНО </a:t>
            </a:r>
            <a:r>
              <a:rPr lang="ru-RU" sz="4400" b="1" dirty="0" err="1" smtClean="0">
                <a:latin typeface="Times New Roman" pitchFamily="18" charset="0"/>
                <a:cs typeface="Times New Roman" pitchFamily="18" charset="0"/>
              </a:rPr>
              <a:t>має</a:t>
            </a:r>
            <a:r>
              <a:rPr lang="ru-RU" sz="4400" b="1" dirty="0" smtClean="0">
                <a:latin typeface="Times New Roman" pitchFamily="18" charset="0"/>
                <a:cs typeface="Times New Roman" pitchFamily="18" charset="0"/>
              </a:rPr>
              <a:t>  </a:t>
            </a:r>
            <a:r>
              <a:rPr lang="ru-RU" sz="4400" b="1" dirty="0">
                <a:latin typeface="Times New Roman" pitchFamily="18" charset="0"/>
                <a:cs typeface="Times New Roman" pitchFamily="18" charset="0"/>
              </a:rPr>
              <a:t>право </a:t>
            </a:r>
            <a:r>
              <a:rPr lang="ru-RU" sz="4400" b="1" dirty="0" err="1" smtClean="0">
                <a:latin typeface="Times New Roman" pitchFamily="18" charset="0"/>
                <a:cs typeface="Times New Roman" pitchFamily="18" charset="0"/>
              </a:rPr>
              <a:t>скласти</a:t>
            </a:r>
            <a:r>
              <a:rPr lang="ru-RU" sz="4400" b="1" dirty="0" smtClean="0">
                <a:latin typeface="Times New Roman" pitchFamily="18" charset="0"/>
                <a:cs typeface="Times New Roman" pitchFamily="18" charset="0"/>
              </a:rPr>
              <a:t> тести </a:t>
            </a:r>
          </a:p>
          <a:p>
            <a:pPr algn="ctr"/>
            <a:r>
              <a:rPr lang="ru-RU" sz="4400" b="1" dirty="0" smtClean="0">
                <a:solidFill>
                  <a:srgbClr val="FF0000"/>
                </a:solidFill>
                <a:latin typeface="Times New Roman" pitchFamily="18" charset="0"/>
                <a:cs typeface="Times New Roman" pitchFamily="18" charset="0"/>
              </a:rPr>
              <a:t>не </a:t>
            </a:r>
            <a:r>
              <a:rPr lang="ru-RU" sz="4400" b="1" dirty="0" err="1">
                <a:solidFill>
                  <a:srgbClr val="FF0000"/>
                </a:solidFill>
                <a:latin typeface="Times New Roman" pitchFamily="18" charset="0"/>
                <a:cs typeface="Times New Roman" pitchFamily="18" charset="0"/>
              </a:rPr>
              <a:t>більш</a:t>
            </a:r>
            <a:r>
              <a:rPr lang="ru-RU" sz="4400" b="1" dirty="0">
                <a:solidFill>
                  <a:srgbClr val="FF0000"/>
                </a:solidFill>
                <a:latin typeface="Times New Roman" pitchFamily="18" charset="0"/>
                <a:cs typeface="Times New Roman" pitchFamily="18" charset="0"/>
              </a:rPr>
              <a:t> </a:t>
            </a:r>
            <a:r>
              <a:rPr lang="ru-RU" sz="4400" b="1" dirty="0" smtClean="0">
                <a:solidFill>
                  <a:srgbClr val="FF0000"/>
                </a:solidFill>
                <a:latin typeface="Times New Roman" pitchFamily="18" charset="0"/>
                <a:cs typeface="Times New Roman" pitchFamily="18" charset="0"/>
              </a:rPr>
              <a:t>як </a:t>
            </a:r>
            <a:r>
              <a:rPr lang="ru-RU" sz="4400" b="1" dirty="0" err="1" smtClean="0">
                <a:solidFill>
                  <a:srgbClr val="FF0000"/>
                </a:solidFill>
                <a:latin typeface="Times New Roman" pitchFamily="18" charset="0"/>
                <a:cs typeface="Times New Roman" pitchFamily="18" charset="0"/>
              </a:rPr>
              <a:t>із</a:t>
            </a:r>
            <a:r>
              <a:rPr lang="ru-RU" sz="4400" b="1" dirty="0" smtClean="0">
                <a:solidFill>
                  <a:srgbClr val="FF0000"/>
                </a:solidFill>
                <a:latin typeface="Times New Roman" pitchFamily="18" charset="0"/>
                <a:cs typeface="Times New Roman" pitchFamily="18" charset="0"/>
              </a:rPr>
              <a:t> </a:t>
            </a:r>
            <a:r>
              <a:rPr lang="ru-RU" sz="4400" b="1" dirty="0" err="1" smtClean="0">
                <a:solidFill>
                  <a:srgbClr val="FF0000"/>
                </a:solidFill>
                <a:latin typeface="Times New Roman" pitchFamily="18" charset="0"/>
                <a:cs typeface="Times New Roman" pitchFamily="18" charset="0"/>
              </a:rPr>
              <a:t>чотирьох</a:t>
            </a:r>
            <a:r>
              <a:rPr lang="ru-RU" sz="4400" b="1" dirty="0" smtClean="0">
                <a:solidFill>
                  <a:srgbClr val="FF0000"/>
                </a:solidFill>
                <a:latin typeface="Times New Roman" pitchFamily="18" charset="0"/>
                <a:cs typeface="Times New Roman" pitchFamily="18" charset="0"/>
              </a:rPr>
              <a:t>  </a:t>
            </a:r>
            <a:r>
              <a:rPr lang="ru-RU" sz="4400" b="1" dirty="0" err="1" smtClean="0">
                <a:solidFill>
                  <a:srgbClr val="FF0000"/>
                </a:solidFill>
                <a:latin typeface="Times New Roman" pitchFamily="18" charset="0"/>
                <a:cs typeface="Times New Roman" pitchFamily="18" charset="0"/>
              </a:rPr>
              <a:t>навчальних</a:t>
            </a:r>
            <a:r>
              <a:rPr lang="ru-RU" sz="4400" b="1" dirty="0" smtClean="0">
                <a:solidFill>
                  <a:srgbClr val="FF0000"/>
                </a:solidFill>
                <a:latin typeface="Times New Roman" pitchFamily="18" charset="0"/>
                <a:cs typeface="Times New Roman" pitchFamily="18" charset="0"/>
              </a:rPr>
              <a:t> </a:t>
            </a:r>
            <a:r>
              <a:rPr lang="ru-RU" sz="4400" b="1" dirty="0" err="1" smtClean="0">
                <a:solidFill>
                  <a:srgbClr val="FF0000"/>
                </a:solidFill>
                <a:latin typeface="Times New Roman" pitchFamily="18" charset="0"/>
                <a:cs typeface="Times New Roman" pitchFamily="18" charset="0"/>
              </a:rPr>
              <a:t>предметів</a:t>
            </a:r>
            <a:r>
              <a:rPr lang="ru-RU" sz="4400" b="1" dirty="0" smtClean="0">
                <a:solidFill>
                  <a:srgbClr val="FF0000"/>
                </a:solidFill>
                <a:latin typeface="Times New Roman" pitchFamily="18" charset="0"/>
                <a:cs typeface="Times New Roman" pitchFamily="18" charset="0"/>
              </a:rPr>
              <a:t> </a:t>
            </a:r>
            <a:r>
              <a:rPr lang="ru-RU" sz="4400" b="1" dirty="0" err="1" smtClean="0">
                <a:solidFill>
                  <a:srgbClr val="FF0000"/>
                </a:solidFill>
                <a:latin typeface="Times New Roman" pitchFamily="18" charset="0"/>
                <a:cs typeface="Times New Roman" pitchFamily="18" charset="0"/>
              </a:rPr>
              <a:t>із</a:t>
            </a:r>
            <a:r>
              <a:rPr lang="ru-RU" sz="4400" b="1" dirty="0" smtClean="0">
                <a:solidFill>
                  <a:srgbClr val="FF0000"/>
                </a:solidFill>
                <a:latin typeface="Times New Roman" pitchFamily="18" charset="0"/>
                <a:cs typeface="Times New Roman" pitchFamily="18" charset="0"/>
              </a:rPr>
              <a:t> </a:t>
            </a:r>
            <a:r>
              <a:rPr lang="ru-RU" sz="4400" b="1" dirty="0" err="1" smtClean="0">
                <a:solidFill>
                  <a:srgbClr val="FF0000"/>
                </a:solidFill>
                <a:latin typeface="Times New Roman" pitchFamily="18" charset="0"/>
                <a:cs typeface="Times New Roman" pitchFamily="18" charset="0"/>
              </a:rPr>
              <a:t>Переліку</a:t>
            </a:r>
            <a:endParaRPr lang="ru-RU" sz="4400" b="1" dirty="0">
              <a:solidFill>
                <a:srgbClr val="FF0000"/>
              </a:solidFill>
              <a:latin typeface="Times New Roman" pitchFamily="18" charset="0"/>
              <a:cs typeface="Times New Roman" pitchFamily="18" charset="0"/>
            </a:endParaRPr>
          </a:p>
        </p:txBody>
      </p:sp>
      <p:pic>
        <p:nvPicPr>
          <p:cNvPr id="5" name="Рисунок 4" descr="i (2).jpg"/>
          <p:cNvPicPr>
            <a:picLocks noChangeAspect="1"/>
          </p:cNvPicPr>
          <p:nvPr/>
        </p:nvPicPr>
        <p:blipFill>
          <a:blip r:embed="rId2" cstate="print">
            <a:extLst>
              <a:ext uri="{BEBA8EAE-BF5A-486C-A8C5-ECC9F3942E4B}">
                <a14:imgProps xmlns:a14="http://schemas.microsoft.com/office/drawing/2010/main">
                  <a14:imgLayer r:embed="rId3">
                    <a14:imgEffect>
                      <a14:backgroundRemoval t="0" b="97895" l="0" r="99614"/>
                    </a14:imgEffect>
                  </a14:imgLayer>
                </a14:imgProps>
              </a:ext>
            </a:extLst>
          </a:blip>
          <a:stretch>
            <a:fillRect/>
          </a:stretch>
        </p:blipFill>
        <p:spPr>
          <a:xfrm>
            <a:off x="382433" y="2861163"/>
            <a:ext cx="6734207" cy="3996837"/>
          </a:xfrm>
          <a:prstGeom prst="rect">
            <a:avLst/>
          </a:prstGeom>
        </p:spPr>
      </p:pic>
    </p:spTree>
    <p:extLst>
      <p:ext uri="{BB962C8B-B14F-4D97-AF65-F5344CB8AC3E}">
        <p14:creationId xmlns:p14="http://schemas.microsoft.com/office/powerpoint/2010/main" val="24431651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3020" y="70784"/>
            <a:ext cx="8678008" cy="1938992"/>
          </a:xfrm>
          <a:prstGeom prst="rect">
            <a:avLst/>
          </a:prstGeom>
          <a:noFill/>
        </p:spPr>
        <p:txBody>
          <a:bodyPr wrap="square" rtlCol="0">
            <a:spAutoFit/>
          </a:bodyPr>
          <a:lstStyle/>
          <a:p>
            <a:pPr algn="ctr"/>
            <a:r>
              <a:rPr lang="ru-RU" sz="6000" b="1" dirty="0" smtClean="0">
                <a:latin typeface="Times New Roman" pitchFamily="18" charset="0"/>
                <a:cs typeface="Times New Roman" pitchFamily="18" charset="0"/>
              </a:rPr>
              <a:t>Терміни </a:t>
            </a:r>
            <a:r>
              <a:rPr lang="ru-RU" sz="6000" b="1" dirty="0">
                <a:latin typeface="Times New Roman" pitchFamily="18" charset="0"/>
                <a:cs typeface="Times New Roman" pitchFamily="18" charset="0"/>
              </a:rPr>
              <a:t>проведення </a:t>
            </a:r>
            <a:r>
              <a:rPr lang="ru-RU" sz="6000" b="1" dirty="0" smtClean="0">
                <a:latin typeface="Times New Roman" pitchFamily="18" charset="0"/>
                <a:cs typeface="Times New Roman" pitchFamily="18" charset="0"/>
              </a:rPr>
              <a:t> ЗНО-201</a:t>
            </a:r>
            <a:r>
              <a:rPr lang="en-US" sz="6000" b="1" dirty="0" smtClean="0">
                <a:latin typeface="Times New Roman" pitchFamily="18" charset="0"/>
                <a:cs typeface="Times New Roman" pitchFamily="18" charset="0"/>
              </a:rPr>
              <a:t>8</a:t>
            </a:r>
            <a:endParaRPr lang="ru-RU" sz="6000" b="1" dirty="0">
              <a:latin typeface="Times New Roman" pitchFamily="18" charset="0"/>
              <a:cs typeface="Times New Roman" pitchFamily="18" charset="0"/>
            </a:endParaRPr>
          </a:p>
        </p:txBody>
      </p:sp>
      <p:pic>
        <p:nvPicPr>
          <p:cNvPr id="6" name="Рисунок 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3556" b="93778" l="5643" r="94357">
                        <a14:foregroundMark x1="23251" y1="48000" x2="23251" y2="48000"/>
                        <a14:foregroundMark x1="28894" y1="48667" x2="28894" y2="48667"/>
                        <a14:foregroundMark x1="28217" y1="54889" x2="28217" y2="54889"/>
                        <a14:foregroundMark x1="27540" y1="43111" x2="27540" y2="43111"/>
                        <a14:foregroundMark x1="33860" y1="43111" x2="33860" y2="43111"/>
                        <a14:foregroundMark x1="37923" y1="43111" x2="37923" y2="43111"/>
                        <a14:foregroundMark x1="37923" y1="49333" x2="37923" y2="49333"/>
                        <a14:foregroundMark x1="51467" y1="48667" x2="51467" y2="48667"/>
                        <a14:foregroundMark x1="47856" y1="52889" x2="47856" y2="52889"/>
                        <a14:foregroundMark x1="47178" y1="46444" x2="47178" y2="46444"/>
                        <a14:foregroundMark x1="47856" y1="44444" x2="47856" y2="44444"/>
                        <a14:foregroundMark x1="58465" y1="45111" x2="58465" y2="45111"/>
                        <a14:foregroundMark x1="63431" y1="46444" x2="63431" y2="46444"/>
                        <a14:foregroundMark x1="65463" y1="49333" x2="65463" y2="49333"/>
                        <a14:foregroundMark x1="62077" y1="50667" x2="62077" y2="50667"/>
                        <a14:foregroundMark x1="55756" y1="50667" x2="55756" y2="50667"/>
                        <a14:foregroundMark x1="77427" y1="45778" x2="77427" y2="45778"/>
                        <a14:foregroundMark x1="76072" y1="43111" x2="76072" y2="43111"/>
                        <a14:foregroundMark x1="73363" y1="49333" x2="73363" y2="49333"/>
                        <a14:foregroundMark x1="74041" y1="52889" x2="74041" y2="52889"/>
                        <a14:foregroundMark x1="72686" y1="41778" x2="72686" y2="41778"/>
                        <a14:foregroundMark x1="65463" y1="42444" x2="65463" y2="42444"/>
                        <a14:foregroundMark x1="66140" y1="52000" x2="66140" y2="52000"/>
                        <a14:foregroundMark x1="44470" y1="52889" x2="44470" y2="52889"/>
                        <a14:foregroundMark x1="53499" y1="53556" x2="53499" y2="53556"/>
                        <a14:foregroundMark x1="59819" y1="53556" x2="59819" y2="53556"/>
                        <a14:foregroundMark x1="23928" y1="54222" x2="23928" y2="54222"/>
                        <a14:foregroundMark x1="21896" y1="45778" x2="21896" y2="45778"/>
                        <a14:foregroundMark x1="35892" y1="53556" x2="35892" y2="53556"/>
                      </a14:backgroundRemoval>
                    </a14:imgEffect>
                  </a14:imgLayer>
                </a14:imgProps>
              </a:ext>
              <a:ext uri="{28A0092B-C50C-407E-A947-70E740481C1C}">
                <a14:useLocalDpi xmlns:a14="http://schemas.microsoft.com/office/drawing/2010/main" val="0"/>
              </a:ext>
            </a:extLst>
          </a:blip>
          <a:srcRect l="6612" t="3759" r="4070" b="8312"/>
          <a:stretch/>
        </p:blipFill>
        <p:spPr>
          <a:xfrm>
            <a:off x="1494247" y="1870068"/>
            <a:ext cx="2314576" cy="2314576"/>
          </a:xfrm>
          <a:prstGeom prst="rect">
            <a:avLst/>
          </a:prstGeom>
        </p:spPr>
      </p:pic>
      <p:sp>
        <p:nvSpPr>
          <p:cNvPr id="7" name="TextBox 6"/>
          <p:cNvSpPr txBox="1"/>
          <p:nvPr/>
        </p:nvSpPr>
        <p:spPr>
          <a:xfrm>
            <a:off x="6857267" y="2427192"/>
            <a:ext cx="4324349" cy="1200329"/>
          </a:xfrm>
          <a:prstGeom prst="rect">
            <a:avLst/>
          </a:prstGeom>
          <a:noFill/>
        </p:spPr>
        <p:txBody>
          <a:bodyPr wrap="square" rtlCol="0">
            <a:spAutoFit/>
          </a:bodyPr>
          <a:lstStyle/>
          <a:p>
            <a:r>
              <a:rPr lang="uk-UA" sz="7200" b="1" dirty="0" smtClean="0">
                <a:solidFill>
                  <a:srgbClr val="0070C0"/>
                </a:solidFill>
                <a:latin typeface="Times New Roman" panose="02020603050405020304" pitchFamily="18" charset="0"/>
                <a:cs typeface="Times New Roman" panose="02020603050405020304" pitchFamily="18" charset="0"/>
              </a:rPr>
              <a:t>22 травня</a:t>
            </a:r>
            <a:endParaRPr lang="ru-RU" sz="7200" b="1" dirty="0">
              <a:solidFill>
                <a:srgbClr val="0070C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6250" t="9209" r="9869" b="9211"/>
          <a:stretch/>
        </p:blipFill>
        <p:spPr>
          <a:xfrm>
            <a:off x="1494247" y="4381587"/>
            <a:ext cx="2252586" cy="2190749"/>
          </a:xfrm>
          <a:prstGeom prst="rect">
            <a:avLst/>
          </a:prstGeom>
        </p:spPr>
      </p:pic>
      <p:sp>
        <p:nvSpPr>
          <p:cNvPr id="9" name="TextBox 8"/>
          <p:cNvSpPr txBox="1"/>
          <p:nvPr/>
        </p:nvSpPr>
        <p:spPr>
          <a:xfrm>
            <a:off x="6857268" y="4876798"/>
            <a:ext cx="4324349" cy="1200329"/>
          </a:xfrm>
          <a:prstGeom prst="rect">
            <a:avLst/>
          </a:prstGeom>
          <a:noFill/>
        </p:spPr>
        <p:txBody>
          <a:bodyPr wrap="square" rtlCol="0">
            <a:spAutoFit/>
          </a:bodyPr>
          <a:lstStyle/>
          <a:p>
            <a:r>
              <a:rPr lang="uk-UA" sz="7200" b="1" dirty="0" smtClean="0">
                <a:solidFill>
                  <a:srgbClr val="FF0000"/>
                </a:solidFill>
                <a:latin typeface="Times New Roman" panose="02020603050405020304" pitchFamily="18" charset="0"/>
                <a:cs typeface="Times New Roman" panose="02020603050405020304" pitchFamily="18" charset="0"/>
              </a:rPr>
              <a:t>14 липня</a:t>
            </a:r>
            <a:endParaRPr lang="ru-RU" sz="7200" b="1" dirty="0">
              <a:solidFill>
                <a:srgbClr val="FF0000"/>
              </a:solidFill>
              <a:latin typeface="Times New Roman" panose="02020603050405020304" pitchFamily="18" charset="0"/>
              <a:cs typeface="Times New Roman" panose="02020603050405020304" pitchFamily="18" charset="0"/>
            </a:endParaRPr>
          </a:p>
        </p:txBody>
      </p:sp>
      <p:sp>
        <p:nvSpPr>
          <p:cNvPr id="10" name="Стрілка вправо 9"/>
          <p:cNvSpPr/>
          <p:nvPr/>
        </p:nvSpPr>
        <p:spPr>
          <a:xfrm>
            <a:off x="4095384" y="2732761"/>
            <a:ext cx="2495549" cy="719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accent2"/>
              </a:solidFill>
            </a:endParaRPr>
          </a:p>
        </p:txBody>
      </p:sp>
      <p:sp>
        <p:nvSpPr>
          <p:cNvPr id="11" name="Стрілка вправо 10"/>
          <p:cNvSpPr/>
          <p:nvPr/>
        </p:nvSpPr>
        <p:spPr>
          <a:xfrm>
            <a:off x="4095384" y="5236475"/>
            <a:ext cx="2495549" cy="71913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856821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Схема 11"/>
          <p:cNvGraphicFramePr/>
          <p:nvPr>
            <p:extLst>
              <p:ext uri="{D42A27DB-BD31-4B8C-83A1-F6EECF244321}">
                <p14:modId xmlns:p14="http://schemas.microsoft.com/office/powerpoint/2010/main" val="2743313839"/>
              </p:ext>
            </p:extLst>
          </p:nvPr>
        </p:nvGraphicFramePr>
        <p:xfrm>
          <a:off x="605205" y="1657349"/>
          <a:ext cx="10801350" cy="2895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479185" y="200155"/>
            <a:ext cx="9382124" cy="1446550"/>
          </a:xfrm>
          <a:prstGeom prst="rect">
            <a:avLst/>
          </a:prstGeom>
          <a:noFill/>
        </p:spPr>
        <p:txBody>
          <a:bodyPr wrap="square" rtlCol="0">
            <a:spAutoFit/>
          </a:bodyPr>
          <a:lstStyle/>
          <a:p>
            <a:pPr algn="ctr"/>
            <a:r>
              <a:rPr lang="uk-UA" sz="4400" b="1" dirty="0" smtClean="0">
                <a:latin typeface="Times New Roman" panose="02020603050405020304" pitchFamily="18" charset="0"/>
                <a:cs typeface="Times New Roman" panose="02020603050405020304" pitchFamily="18" charset="0"/>
              </a:rPr>
              <a:t>Графік проведення основної сесії ЗНО-2018</a:t>
            </a:r>
            <a:endParaRPr lang="ru-RU" sz="4400" b="1" dirty="0">
              <a:latin typeface="Times New Roman" panose="02020603050405020304" pitchFamily="18" charset="0"/>
              <a:cs typeface="Times New Roman" panose="02020603050405020304" pitchFamily="18" charset="0"/>
            </a:endParaRPr>
          </a:p>
        </p:txBody>
      </p:sp>
      <p:graphicFrame>
        <p:nvGraphicFramePr>
          <p:cNvPr id="18" name="Схема 17"/>
          <p:cNvGraphicFramePr/>
          <p:nvPr>
            <p:extLst>
              <p:ext uri="{D42A27DB-BD31-4B8C-83A1-F6EECF244321}">
                <p14:modId xmlns:p14="http://schemas.microsoft.com/office/powerpoint/2010/main" val="838225474"/>
              </p:ext>
            </p:extLst>
          </p:nvPr>
        </p:nvGraphicFramePr>
        <p:xfrm>
          <a:off x="1606797" y="4551483"/>
          <a:ext cx="8645644" cy="22002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590737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214" y="1284055"/>
            <a:ext cx="3870818" cy="3885821"/>
          </a:xfrm>
          <a:prstGeom prst="rect">
            <a:avLst/>
          </a:prstGeom>
        </p:spPr>
      </p:pic>
      <p:sp>
        <p:nvSpPr>
          <p:cNvPr id="4" name="Прямокутник 3"/>
          <p:cNvSpPr/>
          <p:nvPr/>
        </p:nvSpPr>
        <p:spPr>
          <a:xfrm>
            <a:off x="430824" y="514116"/>
            <a:ext cx="7858390" cy="5632311"/>
          </a:xfrm>
          <a:prstGeom prst="rect">
            <a:avLst/>
          </a:prstGeom>
        </p:spPr>
        <p:txBody>
          <a:bodyPr wrap="square">
            <a:spAutoFit/>
          </a:bodyPr>
          <a:lstStyle/>
          <a:p>
            <a:pPr algn="just"/>
            <a:r>
              <a:rPr lang="uk-UA" sz="3600" b="1" u="sng" dirty="0">
                <a:latin typeface="Times New Roman" panose="02020603050405020304" pitchFamily="18" charset="0"/>
                <a:cs typeface="Times New Roman" panose="02020603050405020304" pitchFamily="18" charset="0"/>
              </a:rPr>
              <a:t>Завдання для сертифікаційних робіт ЗНО-2018 </a:t>
            </a:r>
            <a:r>
              <a:rPr lang="uk-UA" sz="3600" b="1" dirty="0">
                <a:latin typeface="Times New Roman" panose="02020603050405020304" pitchFamily="18" charset="0"/>
                <a:cs typeface="Times New Roman" panose="02020603050405020304" pitchFamily="18" charset="0"/>
              </a:rPr>
              <a:t>розроблятимуться у формі предметних тестів із Переліку предметів, забезпечивши їх відповідність програмам ЗНО, для осіб, які бажають здобувати вищу освіту на основі повної загальної середньої освіти, затвердженим наказом МОН України від 03 лютого 2016 року № 77. </a:t>
            </a:r>
            <a:endParaRPr lang="ru-RU" sz="3600" dirty="0"/>
          </a:p>
        </p:txBody>
      </p:sp>
    </p:spTree>
    <p:extLst>
      <p:ext uri="{BB962C8B-B14F-4D97-AF65-F5344CB8AC3E}">
        <p14:creationId xmlns:p14="http://schemas.microsoft.com/office/powerpoint/2010/main" val="79906302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Природа">
  <a:themeElements>
    <a:clrScheme name="Природа">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Природа">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Природа">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999</TotalTime>
  <Words>846</Words>
  <Application>Microsoft Office PowerPoint</Application>
  <PresentationFormat>Широкий екран</PresentationFormat>
  <Paragraphs>154</Paragraphs>
  <Slides>24</Slides>
  <Notes>0</Notes>
  <HiddenSlides>0</HiddenSlides>
  <MMClips>0</MMClips>
  <ScaleCrop>false</ScaleCrop>
  <HeadingPairs>
    <vt:vector size="6" baseType="variant">
      <vt:variant>
        <vt:lpstr>Використані шрифти</vt:lpstr>
      </vt:variant>
      <vt:variant>
        <vt:i4>7</vt:i4>
      </vt:variant>
      <vt:variant>
        <vt:lpstr>Тема</vt:lpstr>
      </vt:variant>
      <vt:variant>
        <vt:i4>2</vt:i4>
      </vt:variant>
      <vt:variant>
        <vt:lpstr>Заголовки слайдів</vt:lpstr>
      </vt:variant>
      <vt:variant>
        <vt:i4>24</vt:i4>
      </vt:variant>
    </vt:vector>
  </HeadingPairs>
  <TitlesOfParts>
    <vt:vector size="33" baseType="lpstr">
      <vt:lpstr>Arial</vt:lpstr>
      <vt:lpstr>Arial Black</vt:lpstr>
      <vt:lpstr>Calibri</vt:lpstr>
      <vt:lpstr>Calibri Light</vt:lpstr>
      <vt:lpstr>Garamond</vt:lpstr>
      <vt:lpstr>Times New Roman</vt:lpstr>
      <vt:lpstr>Wingdings</vt:lpstr>
      <vt:lpstr>Тема Office</vt:lpstr>
      <vt:lpstr>Природа</vt:lpstr>
      <vt:lpstr>Особливості  зовнішнього незалежного оцінювання 2018 року</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У навчальних закладах, де будуть створені пункти проведення ЗНО з іноземних мов, мають бути наявні аудіозасоби (аудіоцентри, аудіопрогравачі, магнітоли, комп’ютери із акустичними системами тощо)  із розрахунку на аудиторію тестування один аудіозасіб</vt:lpstr>
      <vt:lpstr>Презентація PowerPoint</vt:lpstr>
      <vt:lpstr> </vt:lpstr>
      <vt:lpstr>Презентація PowerPoint</vt:lpstr>
      <vt:lpstr>Передання навчальним закладам відомостей ДПА в електронному вигляді</vt:lpstr>
      <vt:lpstr>Реєстрація     ЗНО-2018</vt:lpstr>
      <vt:lpstr>Презентація PowerPoint</vt:lpstr>
      <vt:lpstr>Презентація PowerPoint</vt:lpstr>
      <vt:lpstr>Термін проведення додаткової сесії ЗНО-2018</vt:lpstr>
      <vt:lpstr>Подання заяв щодо участі в  додатковій сесії</vt:lpstr>
      <vt:lpstr>Подання реєстраційних документів для участі в додатковій сесії ЗНО</vt:lpstr>
      <vt:lpstr>Презентація PowerPoint</vt:lpstr>
      <vt:lpstr>Дякуємо за увагу!</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Наталия Черныш</dc:creator>
  <cp:lastModifiedBy>Максим Кирпенко</cp:lastModifiedBy>
  <cp:revision>125</cp:revision>
  <dcterms:created xsi:type="dcterms:W3CDTF">2017-09-20T10:01:21Z</dcterms:created>
  <dcterms:modified xsi:type="dcterms:W3CDTF">2017-10-03T07:29:42Z</dcterms:modified>
</cp:coreProperties>
</file>