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8.xml" ContentType="application/vnd.openxmlformats-officedocument.presentationml.notesSlid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9.xml" ContentType="application/vnd.openxmlformats-officedocument.presentationml.notesSlid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0.xml" ContentType="application/vnd.openxmlformats-officedocument.presentationml.notesSlid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4"/>
  </p:sldMasterIdLst>
  <p:notesMasterIdLst>
    <p:notesMasterId r:id="rId18"/>
  </p:notesMasterIdLst>
  <p:handoutMasterIdLst>
    <p:handoutMasterId r:id="rId19"/>
  </p:handoutMasterIdLst>
  <p:sldIdLst>
    <p:sldId id="265" r:id="rId5"/>
    <p:sldId id="276" r:id="rId6"/>
    <p:sldId id="277" r:id="rId7"/>
    <p:sldId id="270" r:id="rId8"/>
    <p:sldId id="278" r:id="rId9"/>
    <p:sldId id="279" r:id="rId10"/>
    <p:sldId id="281" r:id="rId11"/>
    <p:sldId id="280" r:id="rId12"/>
    <p:sldId id="282" r:id="rId13"/>
    <p:sldId id="284" r:id="rId14"/>
    <p:sldId id="285" r:id="rId15"/>
    <p:sldId id="286" r:id="rId16"/>
    <p:sldId id="287" r:id="rId17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0000FF"/>
    <a:srgbClr val="0000CC"/>
    <a:srgbClr val="256EFF"/>
    <a:srgbClr val="FFCC00"/>
    <a:srgbClr val="008A3E"/>
    <a:srgbClr val="6600FF"/>
    <a:srgbClr val="99CCFF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5843" autoAdjust="0"/>
  </p:normalViewPr>
  <p:slideViewPr>
    <p:cSldViewPr snapToGrid="0" showGuides="1">
      <p:cViewPr varScale="1">
        <p:scale>
          <a:sx n="73" d="100"/>
          <a:sy n="73" d="100"/>
        </p:scale>
        <p:origin x="61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1" d="100"/>
          <a:sy n="91" d="100"/>
        </p:scale>
        <p:origin x="3000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uk-UA" sz="3600" dirty="0" smtClean="0">
                <a:solidFill>
                  <a:srgbClr val="0070C0"/>
                </a:solidFill>
                <a:latin typeface="+mj-lt"/>
              </a:rPr>
              <a:t>РОЛЬ</a:t>
            </a:r>
            <a:r>
              <a:rPr lang="uk-UA" sz="3600" baseline="0" dirty="0" smtClean="0">
                <a:solidFill>
                  <a:srgbClr val="0070C0"/>
                </a:solidFill>
                <a:latin typeface="+mj-lt"/>
              </a:rPr>
              <a:t> КЛАСНОГО КЕРІВНИКА </a:t>
            </a:r>
            <a:r>
              <a:rPr lang="uk-UA" sz="3600" baseline="0" dirty="0" smtClean="0">
                <a:solidFill>
                  <a:srgbClr val="0070C0"/>
                </a:solidFill>
              </a:rPr>
              <a:t>: </a:t>
            </a:r>
            <a:endParaRPr lang="ru-RU" sz="3600" dirty="0">
              <a:solidFill>
                <a:srgbClr val="0070C0"/>
              </a:solidFill>
            </a:endParaRPr>
          </a:p>
        </c:rich>
      </c:tx>
      <c:layout>
        <c:manualLayout>
          <c:xMode val="edge"/>
          <c:yMode val="edge"/>
          <c:x val="0.18583786976574404"/>
          <c:y val="4.0603251350644243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0412253937007875"/>
          <c:y val="0.12983379878706106"/>
          <c:w val="0.42534547244094489"/>
          <c:h val="0.82472214118097786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rgbClr val="0070C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0844-43F9-828E-B82E9E0658EA}"/>
              </c:ext>
            </c:extLst>
          </c:dPt>
          <c:dPt>
            <c:idx val="1"/>
            <c:bubble3D val="0"/>
            <c:spPr>
              <a:solidFill>
                <a:srgbClr val="0080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0844-43F9-828E-B82E9E0658EA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0844-43F9-828E-B82E9E0658EA}"/>
              </c:ext>
            </c:extLst>
          </c:dPt>
          <c:dPt>
            <c:idx val="3"/>
            <c:bubble3D val="0"/>
            <c:spPr>
              <a:solidFill>
                <a:srgbClr val="7030A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0844-43F9-828E-B82E9E0658EA}"/>
              </c:ext>
            </c:extLst>
          </c:dPt>
          <c:dLbls>
            <c:dLbl>
              <c:idx val="0"/>
              <c:layout>
                <c:manualLayout>
                  <c:x val="-0.14456471456692913"/>
                  <c:y val="5.031313462152726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0844-43F9-828E-B82E9E0658EA}"/>
                </c:ext>
              </c:extLst>
            </c:dLbl>
            <c:dLbl>
              <c:idx val="1"/>
              <c:spPr>
                <a:solidFill>
                  <a:srgbClr val="002060"/>
                </a:solidFill>
                <a:ln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0844-43F9-828E-B82E9E0658EA}"/>
                </c:ext>
              </c:extLst>
            </c:dLbl>
            <c:spPr>
              <a:solidFill>
                <a:srgbClr val="002060"/>
              </a:solidFill>
              <a:ln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наставник, порадник</c:v>
                </c:pt>
                <c:pt idx="1">
                  <c:v>друга мама</c:v>
                </c:pt>
                <c:pt idx="2">
                  <c:v> контролер успішності та дисципліни</c:v>
                </c:pt>
                <c:pt idx="3">
                  <c:v>старший товариш        </c:v>
                </c:pt>
              </c:strCache>
            </c:strRef>
          </c:cat>
          <c:val>
            <c:numRef>
              <c:f>Лист1!$B$2:$B$5</c:f>
              <c:numCache>
                <c:formatCode>0.00%</c:formatCode>
                <c:ptCount val="4"/>
                <c:pt idx="0" formatCode="0%">
                  <c:v>0.44</c:v>
                </c:pt>
                <c:pt idx="1">
                  <c:v>0.248</c:v>
                </c:pt>
                <c:pt idx="2">
                  <c:v>0.27200000000000002</c:v>
                </c:pt>
                <c:pt idx="3" formatCode="0%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844-43F9-828E-B82E9E0658E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825422864264006"/>
          <c:y val="0.24248258633715389"/>
          <c:w val="0.40808269972356342"/>
          <c:h val="0.62305209631602754"/>
        </c:manualLayout>
      </c:layout>
      <c:overlay val="0"/>
      <c:sp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50800" dist="38100" dir="14700000" algn="t" rotWithShape="0">
                  <a:srgbClr val="000000">
                    <a:alpha val="60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5E9C-4490-A344-FDA580D86F32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50800" dist="38100" dir="14700000" algn="t" rotWithShape="0">
                  <a:srgbClr val="000000">
                    <a:alpha val="60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0-5E9C-4490-A344-FDA580D86F32}"/>
              </c:ext>
            </c:extLst>
          </c:dPt>
          <c:dPt>
            <c:idx val="2"/>
            <c:bubble3D val="0"/>
            <c:spPr>
              <a:solidFill>
                <a:srgbClr val="6600FF"/>
              </a:solidFill>
              <a:ln>
                <a:noFill/>
              </a:ln>
              <a:effectLst>
                <a:outerShdw blurRad="50800" dist="38100" dir="14700000" algn="t" rotWithShape="0">
                  <a:srgbClr val="000000">
                    <a:alpha val="60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2-5E9C-4490-A344-FDA580D86F32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tint val="60000"/>
                      <a:satMod val="160000"/>
                    </a:schemeClr>
                  </a:gs>
                  <a:gs pos="46000">
                    <a:schemeClr val="accent4">
                      <a:tint val="86000"/>
                      <a:satMod val="160000"/>
                    </a:schemeClr>
                  </a:gs>
                  <a:gs pos="100000">
                    <a:schemeClr val="accent4">
                      <a:shade val="40000"/>
                      <a:satMod val="160000"/>
                    </a:schemeClr>
                  </a:gs>
                </a:gsLst>
                <a:path path="circle">
                  <a:fillToRect l="50000" t="155000" r="50000" b="-55000"/>
                </a:path>
              </a:gradFill>
              <a:ln>
                <a:noFill/>
              </a:ln>
              <a:effectLst>
                <a:outerShdw blurRad="50800" dist="38100" dir="14700000" algn="t" rotWithShape="0">
                  <a:srgbClr val="000000">
                    <a:alpha val="60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B4E0-4694-ADDF-54A25033CF54}"/>
              </c:ext>
            </c:extLst>
          </c:dPt>
          <c:dLbls>
            <c:dLbl>
              <c:idx val="0"/>
              <c:layout>
                <c:manualLayout>
                  <c:x val="-8.0889663529734646E-2"/>
                  <c:y val="4.1138293167190629E-2"/>
                </c:manualLayout>
              </c:layout>
              <c:spPr>
                <a:noFill/>
                <a:ln>
                  <a:solidFill>
                    <a:schemeClr val="bg1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chemeClr val="tx1"/>
                      </a:solidFill>
                      <a:latin typeface="+mj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5E9C-4490-A344-FDA580D86F32}"/>
                </c:ext>
              </c:extLst>
            </c:dLbl>
            <c:dLbl>
              <c:idx val="1"/>
              <c:spPr>
                <a:noFill/>
                <a:ln>
                  <a:solidFill>
                    <a:schemeClr val="bg1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chemeClr val="tx1"/>
                      </a:solidFill>
                      <a:latin typeface="+mj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0-5E9C-4490-A344-FDA580D86F32}"/>
                </c:ext>
              </c:extLst>
            </c:dLbl>
            <c:dLbl>
              <c:idx val="2"/>
              <c:spPr>
                <a:noFill/>
                <a:ln>
                  <a:solidFill>
                    <a:schemeClr val="bg1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chemeClr val="tx1"/>
                      </a:solidFill>
                      <a:latin typeface="+mj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2-5E9C-4490-A344-FDA580D86F32}"/>
                </c:ext>
              </c:extLst>
            </c:dLbl>
            <c:spPr>
              <a:solidFill>
                <a:srgbClr val="99CCFF"/>
              </a:solidFill>
              <a:ln>
                <a:solidFill>
                  <a:schemeClr val="bg1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3"/>
                <c:pt idx="0">
                  <c:v>часто</c:v>
                </c:pt>
                <c:pt idx="1">
                  <c:v>рідко</c:v>
                </c:pt>
                <c:pt idx="2">
                  <c:v>ніколи</c:v>
                </c:pt>
              </c:strCache>
            </c:strRef>
          </c:cat>
          <c:val>
            <c:numRef>
              <c:f>Лист1!$B$2:$B$5</c:f>
              <c:numCache>
                <c:formatCode>0.00%</c:formatCode>
                <c:ptCount val="4"/>
                <c:pt idx="0">
                  <c:v>7.1999999999999995E-2</c:v>
                </c:pt>
                <c:pt idx="1">
                  <c:v>0.47199999999999998</c:v>
                </c:pt>
                <c:pt idx="2">
                  <c:v>0.45600000000000002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C8A-4B32-96C2-09907F7D1AFD}"/>
            </c:ext>
          </c:extLst>
        </c:ser>
        <c:dLbls>
          <c:dLblPos val="ctr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2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2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3"/>
        <c:delete val="1"/>
      </c:legendEntry>
      <c:layout>
        <c:manualLayout>
          <c:xMode val="edge"/>
          <c:yMode val="edge"/>
          <c:x val="8.4534104329554004E-3"/>
          <c:y val="0.81346575881283811"/>
          <c:w val="0.6220307003313108"/>
          <c:h val="0.1841614918384979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4005486379163308E-2"/>
          <c:y val="4.4200773936160953E-2"/>
          <c:w val="0.97599451362083667"/>
          <c:h val="0.8775621988749767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256EFF"/>
            </a:solidFill>
          </c:spPr>
          <c:dPt>
            <c:idx val="0"/>
            <c:bubble3D val="0"/>
            <c:spPr>
              <a:solidFill>
                <a:srgbClr val="FFC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0-FE4D-4A05-81D7-F5AD609B39FB}"/>
              </c:ext>
            </c:extLst>
          </c:dPt>
          <c:dPt>
            <c:idx val="1"/>
            <c:bubble3D val="0"/>
            <c:spPr>
              <a:solidFill>
                <a:srgbClr val="256EFF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9F53-4AA4-84E7-7F7B03C309D6}"/>
              </c:ext>
            </c:extLst>
          </c:dPt>
          <c:dPt>
            <c:idx val="2"/>
            <c:bubble3D val="0"/>
            <c:spPr>
              <a:solidFill>
                <a:srgbClr val="C0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FE4D-4A05-81D7-F5AD609B39FB}"/>
              </c:ext>
            </c:extLst>
          </c:dPt>
          <c:dPt>
            <c:idx val="3"/>
            <c:bubble3D val="0"/>
            <c:spPr>
              <a:solidFill>
                <a:srgbClr val="256EFF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9F53-4AA4-84E7-7F7B03C309D6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9,9%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FE4D-4A05-81D7-F5AD609B39FB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54,4%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9F53-4AA4-84E7-7F7B03C309D6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35,6%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FE4D-4A05-81D7-F5AD609B39FB}"/>
                </c:ext>
              </c:extLst>
            </c:dLbl>
            <c:spPr>
              <a:noFill/>
              <a:ln>
                <a:solidFill>
                  <a:schemeClr val="bg1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4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3"/>
                <c:pt idx="0">
                  <c:v>поганий характер класного керівника</c:v>
                </c:pt>
                <c:pt idx="1">
                  <c:v>поганий характер класу</c:v>
                </c:pt>
                <c:pt idx="2">
                  <c:v>зовнішні обставини</c:v>
                </c:pt>
              </c:strCache>
            </c:strRef>
          </c:cat>
          <c:val>
            <c:numRef>
              <c:f>Лист1!$B$2:$B$5</c:f>
              <c:numCache>
                <c:formatCode>0.00%</c:formatCode>
                <c:ptCount val="4"/>
                <c:pt idx="0">
                  <c:v>9.9000000000000005E-2</c:v>
                </c:pt>
                <c:pt idx="1">
                  <c:v>0.54400000000000004</c:v>
                </c:pt>
                <c:pt idx="2">
                  <c:v>0.35599999999999998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380-4C74-AAFE-1B678983A4D5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egendEntry>
        <c:idx val="3"/>
        <c:delete val="1"/>
      </c:legendEntry>
      <c:layout>
        <c:manualLayout>
          <c:xMode val="edge"/>
          <c:yMode val="edge"/>
          <c:x val="6.7667322834645655E-5"/>
          <c:y val="0.60626921768276243"/>
          <c:w val="0.3631140819496812"/>
          <c:h val="0.39373073869353425"/>
        </c:manualLayout>
      </c:layout>
      <c:overlay val="0"/>
      <c:spPr>
        <a:solidFill>
          <a:schemeClr val="accent2">
            <a:lumMod val="20000"/>
            <a:lumOff val="8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uk-UA" sz="3600" b="0" dirty="0" smtClean="0">
                <a:solidFill>
                  <a:srgbClr val="002060"/>
                </a:solidFill>
                <a:latin typeface="+mj-lt"/>
              </a:rPr>
              <a:t>Якщо</a:t>
            </a:r>
            <a:r>
              <a:rPr lang="uk-UA" sz="3600" b="0" baseline="0" dirty="0" smtClean="0">
                <a:solidFill>
                  <a:srgbClr val="002060"/>
                </a:solidFill>
                <a:latin typeface="+mj-lt"/>
              </a:rPr>
              <a:t> учні здійснили поганий вчинок, якої реакції від класного керівника вони очікують:</a:t>
            </a:r>
            <a:endParaRPr lang="ru-RU" sz="3600" b="0" dirty="0">
              <a:solidFill>
                <a:srgbClr val="002060"/>
              </a:solidFill>
            </a:endParaRPr>
          </a:p>
        </c:rich>
      </c:tx>
      <c:layout>
        <c:manualLayout>
          <c:xMode val="edge"/>
          <c:yMode val="edge"/>
          <c:x val="9.8442788580773793E-2"/>
          <c:y val="3.7343750632441583E-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5.6346505667562517E-2"/>
          <c:y val="0.14769699752373272"/>
          <c:w val="0.42534547244094489"/>
          <c:h val="0.82472214118097786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rgbClr val="0070C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0844-43F9-828E-B82E9E0658EA}"/>
              </c:ext>
            </c:extLst>
          </c:dPt>
          <c:dPt>
            <c:idx val="1"/>
            <c:bubble3D val="0"/>
            <c:spPr>
              <a:solidFill>
                <a:srgbClr val="0080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0844-43F9-828E-B82E9E0658EA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0844-43F9-828E-B82E9E0658EA}"/>
              </c:ext>
            </c:extLst>
          </c:dPt>
          <c:dPt>
            <c:idx val="3"/>
            <c:bubble3D val="0"/>
            <c:spPr>
              <a:solidFill>
                <a:srgbClr val="7030A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0844-43F9-828E-B82E9E0658EA}"/>
              </c:ext>
            </c:extLst>
          </c:dPt>
          <c:dPt>
            <c:idx val="4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8163-4A45-ADD2-4D88FD670CA2}"/>
              </c:ext>
            </c:extLst>
          </c:dPt>
          <c:dPt>
            <c:idx val="5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0-8163-4A45-ADD2-4D88FD670CA2}"/>
              </c:ext>
            </c:extLst>
          </c:dPt>
          <c:dLbls>
            <c:dLbl>
              <c:idx val="0"/>
              <c:layout>
                <c:manualLayout>
                  <c:x val="-0.12294288297994738"/>
                  <c:y val="7.153234536495475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0844-43F9-828E-B82E9E0658EA}"/>
                </c:ext>
              </c:extLst>
            </c:dLbl>
            <c:dLbl>
              <c:idx val="1"/>
              <c:layout>
                <c:manualLayout>
                  <c:x val="-9.3092710453622191E-2"/>
                  <c:y val="-0.12406482758348349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800" b="1" i="0" u="none" strike="noStrike" kern="1200" baseline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smtClean="0">
                        <a:solidFill>
                          <a:srgbClr val="002060"/>
                        </a:solidFill>
                      </a:rPr>
                      <a:t>11,2%</a:t>
                    </a:r>
                    <a:endParaRPr lang="en-US" dirty="0">
                      <a:solidFill>
                        <a:srgbClr val="002060"/>
                      </a:solidFill>
                    </a:endParaRPr>
                  </a:p>
                </c:rich>
              </c:tx>
              <c:spPr>
                <a:solidFill>
                  <a:schemeClr val="bg2"/>
                </a:solidFill>
                <a:ln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325483179444941"/>
                      <c:h val="8.683898470748649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0844-43F9-828E-B82E9E0658EA}"/>
                </c:ext>
              </c:extLst>
            </c:dLbl>
            <c:dLbl>
              <c:idx val="2"/>
              <c:layout>
                <c:manualLayout>
                  <c:x val="-5.1816947543896812E-2"/>
                  <c:y val="-0.13375242018938044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5,8%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0844-43F9-828E-B82E9E0658EA}"/>
                </c:ext>
              </c:extLst>
            </c:dLbl>
            <c:dLbl>
              <c:idx val="4"/>
              <c:layout>
                <c:manualLayout>
                  <c:x val="6.6992525830561853E-2"/>
                  <c:y val="0.13513386664204011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8163-4A45-ADD2-4D88FD670CA2}"/>
                </c:ext>
              </c:extLst>
            </c:dLbl>
            <c:dLbl>
              <c:idx val="5"/>
              <c:layout>
                <c:manualLayout>
                  <c:x val="4.3867242005312529E-2"/>
                  <c:y val="0.1704036603242655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8163-4A45-ADD2-4D88FD670CA2}"/>
                </c:ext>
              </c:extLst>
            </c:dLbl>
            <c:spPr>
              <a:solidFill>
                <a:schemeClr val="bg2"/>
              </a:solidFill>
              <a:ln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Лист1!$A$2:$A$7</c:f>
              <c:strCache>
                <c:ptCount val="6"/>
                <c:pt idx="0">
                  <c:v>суворо покарає</c:v>
                </c:pt>
                <c:pt idx="1">
                  <c:v>зробить вигляд, що хоче захистити</c:v>
                </c:pt>
                <c:pt idx="2">
                  <c:v>зробить вигляд, що не помітив того, що відбулося</c:v>
                </c:pt>
                <c:pt idx="3">
                  <c:v>буде захищати від докорів адміністрації</c:v>
                </c:pt>
                <c:pt idx="4">
                  <c:v>скористається нагодою, щоб принизити</c:v>
                </c:pt>
                <c:pt idx="5">
                  <c:v>інше</c:v>
                </c:pt>
              </c:strCache>
            </c:strRef>
          </c:cat>
          <c:val>
            <c:numRef>
              <c:f>Лист1!$B$2:$B$7</c:f>
              <c:numCache>
                <c:formatCode>0.00%</c:formatCode>
                <c:ptCount val="6"/>
                <c:pt idx="0" formatCode="0%">
                  <c:v>0.32</c:v>
                </c:pt>
                <c:pt idx="1">
                  <c:v>0.112</c:v>
                </c:pt>
                <c:pt idx="2">
                  <c:v>5.6000000000000001E-2</c:v>
                </c:pt>
                <c:pt idx="3" formatCode="0%">
                  <c:v>0.35199999999999998</c:v>
                </c:pt>
                <c:pt idx="4" formatCode="0%">
                  <c:v>0.08</c:v>
                </c:pt>
                <c:pt idx="5" formatCode="0%">
                  <c:v>8.2000000000000003E-2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844-43F9-828E-B82E9E0658E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egendEntry>
        <c:idx val="4"/>
        <c:txPr>
          <a:bodyPr rot="0" spcFirstLastPara="1" vertOverflow="ellipsis" wrap="square" anchor="ctr" anchorCtr="1"/>
          <a:lstStyle/>
          <a:p>
            <a:pPr>
              <a:lnSpc>
                <a:spcPct val="100000"/>
              </a:lnSpc>
              <a:defRPr sz="2400" b="0" i="0" u="none" strike="noStrike" kern="1200" spc="-100" baseline="0">
                <a:ln>
                  <a:noFill/>
                </a:ln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5"/>
        <c:txPr>
          <a:bodyPr rot="0" spcFirstLastPara="1" vertOverflow="ellipsis" wrap="square" anchor="ctr" anchorCtr="1"/>
          <a:lstStyle/>
          <a:p>
            <a:pPr>
              <a:lnSpc>
                <a:spcPct val="100000"/>
              </a:lnSpc>
              <a:defRPr sz="2400" b="0" i="0" u="none" strike="noStrike" kern="1200" spc="-100" baseline="0">
                <a:ln>
                  <a:noFill/>
                </a:ln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.60871604715253602"/>
          <c:y val="0.20583142039579999"/>
          <c:w val="0.38987490721356094"/>
          <c:h val="0.79223956696552189"/>
        </c:manualLayout>
      </c:layout>
      <c:overlay val="0"/>
      <c:sp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lnSpc>
              <a:spcPct val="100000"/>
            </a:lnSpc>
            <a:defRPr sz="2400" b="0" i="0" u="none" strike="noStrike" kern="1200" baseline="0">
              <a:ln>
                <a:noFill/>
              </a:ln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9771956049711404E-3"/>
          <c:y val="6.4243749892505539E-3"/>
          <c:w val="0.97561129963229276"/>
          <c:h val="0.810765903531854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згуртований і дружній колектив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smtClean="0"/>
                      <a:t>27,3%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973-4745-BF38-42971A59718E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mtClean="0"/>
                      <a:t>54,5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973-4745-BF38-42971A59718E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0CB-46E6-8240-C05344B9F4F2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 dirty="0" smtClean="0"/>
                      <a:t>41,7%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973-4745-BF38-42971A59718E}"/>
                </c:ext>
              </c:extLst>
            </c:dLbl>
            <c:dLbl>
              <c:idx val="7"/>
              <c:layout>
                <c:manualLayout>
                  <c:x val="-1.4411504762736092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14,3%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973-4745-BF38-42971A59718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Лист1!$A$2:$A$10</c:f>
              <c:strCache>
                <c:ptCount val="9"/>
                <c:pt idx="0">
                  <c:v>6-А</c:v>
                </c:pt>
                <c:pt idx="1">
                  <c:v>6-Б</c:v>
                </c:pt>
                <c:pt idx="2">
                  <c:v>7-А</c:v>
                </c:pt>
                <c:pt idx="3">
                  <c:v>7-Б</c:v>
                </c:pt>
                <c:pt idx="4">
                  <c:v>8-А</c:v>
                </c:pt>
                <c:pt idx="5">
                  <c:v>8-Б</c:v>
                </c:pt>
                <c:pt idx="6">
                  <c:v>9-А</c:v>
                </c:pt>
                <c:pt idx="7">
                  <c:v>9-Б</c:v>
                </c:pt>
                <c:pt idx="8">
                  <c:v>10</c:v>
                </c:pt>
              </c:strCache>
            </c:strRef>
          </c:cat>
          <c:val>
            <c:numRef>
              <c:f>Лист1!$B$2:$B$10</c:f>
              <c:numCache>
                <c:formatCode>0.00%</c:formatCode>
                <c:ptCount val="9"/>
                <c:pt idx="0">
                  <c:v>0.27300000000000002</c:v>
                </c:pt>
                <c:pt idx="1">
                  <c:v>0.54500000000000004</c:v>
                </c:pt>
                <c:pt idx="2">
                  <c:v>6.25E-2</c:v>
                </c:pt>
                <c:pt idx="3" formatCode="0%">
                  <c:v>0.25</c:v>
                </c:pt>
                <c:pt idx="4" formatCode="0%">
                  <c:v>0</c:v>
                </c:pt>
                <c:pt idx="5" formatCode="0%">
                  <c:v>0.1</c:v>
                </c:pt>
                <c:pt idx="6">
                  <c:v>0.41599999999999998</c:v>
                </c:pt>
                <c:pt idx="7">
                  <c:v>0.14249999999999999</c:v>
                </c:pt>
                <c:pt idx="8" formatCode="0%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64E-4F55-BB77-332142944E0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колектив, що складається з кількох груп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1"/>
              <c:tx>
                <c:rich>
                  <a:bodyPr/>
                  <a:lstStyle/>
                  <a:p>
                    <a:r>
                      <a:rPr lang="en-US" smtClean="0"/>
                      <a:t>36,3%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973-4745-BF38-42971A59718E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smtClean="0"/>
                      <a:t>92,3%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973-4745-BF38-42971A59718E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 smtClean="0"/>
                      <a:t>58,3%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973-4745-BF38-42971A59718E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 smtClean="0"/>
                      <a:t>71,4%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973-4745-BF38-42971A59718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Лист1!$A$2:$A$10</c:f>
              <c:strCache>
                <c:ptCount val="9"/>
                <c:pt idx="0">
                  <c:v>6-А</c:v>
                </c:pt>
                <c:pt idx="1">
                  <c:v>6-Б</c:v>
                </c:pt>
                <c:pt idx="2">
                  <c:v>7-А</c:v>
                </c:pt>
                <c:pt idx="3">
                  <c:v>7-Б</c:v>
                </c:pt>
                <c:pt idx="4">
                  <c:v>8-А</c:v>
                </c:pt>
                <c:pt idx="5">
                  <c:v>8-Б</c:v>
                </c:pt>
                <c:pt idx="6">
                  <c:v>9-А</c:v>
                </c:pt>
                <c:pt idx="7">
                  <c:v>9-Б</c:v>
                </c:pt>
                <c:pt idx="8">
                  <c:v>10</c:v>
                </c:pt>
              </c:strCache>
            </c:strRef>
          </c:cat>
          <c:val>
            <c:numRef>
              <c:f>Лист1!$C$2:$C$10</c:f>
              <c:numCache>
                <c:formatCode>0.00%</c:formatCode>
                <c:ptCount val="9"/>
                <c:pt idx="0" formatCode="0%">
                  <c:v>0.5</c:v>
                </c:pt>
                <c:pt idx="1">
                  <c:v>0.36299999999999999</c:v>
                </c:pt>
                <c:pt idx="2" formatCode="0%">
                  <c:v>0.75</c:v>
                </c:pt>
                <c:pt idx="3" formatCode="0%">
                  <c:v>0.5</c:v>
                </c:pt>
                <c:pt idx="4">
                  <c:v>0.92300000000000004</c:v>
                </c:pt>
                <c:pt idx="5" formatCode="0%">
                  <c:v>0.8</c:v>
                </c:pt>
                <c:pt idx="6">
                  <c:v>0.58299999999999996</c:v>
                </c:pt>
                <c:pt idx="7">
                  <c:v>0.71399999999999997</c:v>
                </c:pt>
                <c:pt idx="8" formatCode="0%">
                  <c:v>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64E-4F55-BB77-332142944E09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кожен живе сам по собі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 smtClean="0"/>
                      <a:t>22,7%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EF9-4DA8-A4E3-7DD8D0072192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 smtClean="0"/>
                      <a:t>9,2%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EF9-4DA8-A4E3-7DD8D0072192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EF9-4DA8-A4E3-7DD8D0072192}"/>
                </c:ext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EF9-4DA8-A4E3-7DD8D0072192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 smtClean="0"/>
                      <a:t>7,7%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EF9-4DA8-A4E3-7DD8D0072192}"/>
                </c:ext>
              </c:extLst>
            </c:dLbl>
            <c:dLbl>
              <c:idx val="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EF9-4DA8-A4E3-7DD8D0072192}"/>
                </c:ext>
              </c:extLst>
            </c:dLbl>
            <c:dLbl>
              <c:idx val="7"/>
              <c:layout>
                <c:manualLayout>
                  <c:x val="1.3302927473294691E-2"/>
                  <c:y val="-4.2829166595005266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14,3%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EF9-4DA8-A4E3-7DD8D007219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Лист1!$A$2:$A$10</c:f>
              <c:strCache>
                <c:ptCount val="9"/>
                <c:pt idx="0">
                  <c:v>6-А</c:v>
                </c:pt>
                <c:pt idx="1">
                  <c:v>6-Б</c:v>
                </c:pt>
                <c:pt idx="2">
                  <c:v>7-А</c:v>
                </c:pt>
                <c:pt idx="3">
                  <c:v>7-Б</c:v>
                </c:pt>
                <c:pt idx="4">
                  <c:v>8-А</c:v>
                </c:pt>
                <c:pt idx="5">
                  <c:v>8-Б</c:v>
                </c:pt>
                <c:pt idx="6">
                  <c:v>9-А</c:v>
                </c:pt>
                <c:pt idx="7">
                  <c:v>9-Б</c:v>
                </c:pt>
                <c:pt idx="8">
                  <c:v>10</c:v>
                </c:pt>
              </c:strCache>
            </c:strRef>
          </c:cat>
          <c:val>
            <c:numRef>
              <c:f>Лист1!$D$2:$D$10</c:f>
              <c:numCache>
                <c:formatCode>0%</c:formatCode>
                <c:ptCount val="9"/>
                <c:pt idx="0" formatCode="0.00%">
                  <c:v>0.22700000000000001</c:v>
                </c:pt>
                <c:pt idx="1">
                  <c:v>0.09</c:v>
                </c:pt>
                <c:pt idx="2" formatCode="0.00%">
                  <c:v>0.1875</c:v>
                </c:pt>
                <c:pt idx="3">
                  <c:v>0.25</c:v>
                </c:pt>
                <c:pt idx="4" formatCode="0.00%">
                  <c:v>7.6999999999999999E-2</c:v>
                </c:pt>
                <c:pt idx="5">
                  <c:v>0.1</c:v>
                </c:pt>
                <c:pt idx="6">
                  <c:v>0</c:v>
                </c:pt>
                <c:pt idx="7" formatCode="0.00%">
                  <c:v>0.14199999999999999</c:v>
                </c:pt>
                <c:pt idx="8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64E-4F55-BB77-332142944E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3007440"/>
        <c:axId val="203010392"/>
      </c:barChart>
      <c:catAx>
        <c:axId val="203007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3010392"/>
        <c:crosses val="autoZero"/>
        <c:auto val="1"/>
        <c:lblAlgn val="ctr"/>
        <c:lblOffset val="100"/>
        <c:noMultiLvlLbl val="0"/>
      </c:catAx>
      <c:valAx>
        <c:axId val="20301039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crossAx val="2030074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1.1712500894025708E-3"/>
          <c:y val="0.88926157945664119"/>
          <c:w val="0.99446741371973513"/>
          <c:h val="0.1107384205433588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часто</c:v>
                </c:pt>
              </c:strCache>
            </c:strRef>
          </c:tx>
          <c:spPr>
            <a:solidFill>
              <a:srgbClr val="3333FF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smtClean="0"/>
                      <a:t>13,6%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BF6-4C5C-B3BE-E1990A2086EB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mtClean="0"/>
                      <a:t>45,5%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BF6-4C5C-B3BE-E1990A2086EB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mtClean="0"/>
                      <a:t>25%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BF6-4C5C-B3BE-E1990A2086EB}"/>
                </c:ext>
              </c:extLst>
            </c:dLbl>
            <c:dLbl>
              <c:idx val="3"/>
              <c:layout>
                <c:manualLayout>
                  <c:x val="-1.2194350183853656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18,75%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BF6-4C5C-B3BE-E1990A2086EB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smtClean="0"/>
                      <a:t>65,4%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2BF6-4C5C-B3BE-E1990A2086EB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 smtClean="0"/>
                      <a:t>8,3%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BF6-4C5C-B3BE-E1990A2086EB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 smtClean="0"/>
                      <a:t>57,1%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2BF6-4C5C-B3BE-E1990A2086E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Лист1!$A$2:$A$10</c:f>
              <c:strCache>
                <c:ptCount val="9"/>
                <c:pt idx="0">
                  <c:v>6-А</c:v>
                </c:pt>
                <c:pt idx="1">
                  <c:v>6-Б</c:v>
                </c:pt>
                <c:pt idx="2">
                  <c:v>7-А</c:v>
                </c:pt>
                <c:pt idx="3">
                  <c:v>7-Б</c:v>
                </c:pt>
                <c:pt idx="4">
                  <c:v>8-А</c:v>
                </c:pt>
                <c:pt idx="5">
                  <c:v>8-Б</c:v>
                </c:pt>
                <c:pt idx="6">
                  <c:v>9-А</c:v>
                </c:pt>
                <c:pt idx="7">
                  <c:v>9-Б</c:v>
                </c:pt>
                <c:pt idx="8">
                  <c:v>10</c:v>
                </c:pt>
              </c:strCache>
            </c:strRef>
          </c:cat>
          <c:val>
            <c:numRef>
              <c:f>Лист1!$B$2:$B$10</c:f>
              <c:numCache>
                <c:formatCode>0.00%</c:formatCode>
                <c:ptCount val="9"/>
                <c:pt idx="0">
                  <c:v>0.13600000000000001</c:v>
                </c:pt>
                <c:pt idx="1">
                  <c:v>0.45500000000000002</c:v>
                </c:pt>
                <c:pt idx="2">
                  <c:v>0.25</c:v>
                </c:pt>
                <c:pt idx="3" formatCode="0%">
                  <c:v>0.1875</c:v>
                </c:pt>
                <c:pt idx="4" formatCode="0%">
                  <c:v>0.65400000000000003</c:v>
                </c:pt>
                <c:pt idx="5" formatCode="0%">
                  <c:v>0.3</c:v>
                </c:pt>
                <c:pt idx="6">
                  <c:v>8.3000000000000004E-2</c:v>
                </c:pt>
                <c:pt idx="7">
                  <c:v>0.57099999999999995</c:v>
                </c:pt>
                <c:pt idx="8" formatCode="0%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64E-4F55-BB77-332142944E0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рідко</c:v>
                </c:pt>
              </c:strCache>
            </c:strRef>
          </c:tx>
          <c:spPr>
            <a:solidFill>
              <a:srgbClr val="FFCC00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smtClean="0"/>
                      <a:t>54,5%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BF6-4C5C-B3BE-E1990A2086EB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mtClean="0"/>
                      <a:t>54,5%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BF6-4C5C-B3BE-E1990A2086EB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smtClean="0"/>
                      <a:t>68,75%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BF6-4C5C-B3BE-E1990A2086EB}"/>
                </c:ext>
              </c:extLst>
            </c:dLbl>
            <c:dLbl>
              <c:idx val="4"/>
              <c:layout>
                <c:manualLayout>
                  <c:x val="9.9771956049710588E-3"/>
                  <c:y val="6.0261716158775862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34,6%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BF6-4C5C-B3BE-E1990A2086EB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 smtClean="0"/>
                      <a:t>66,7%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BF6-4C5C-B3BE-E1990A2086EB}"/>
                </c:ext>
              </c:extLst>
            </c:dLbl>
            <c:dLbl>
              <c:idx val="7"/>
              <c:layout>
                <c:manualLayout>
                  <c:x val="1.2194350183853616E-2"/>
                  <c:y val="-4.0174477439183908E-3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28,6%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2BF6-4C5C-B3BE-E1990A2086E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Лист1!$A$2:$A$10</c:f>
              <c:strCache>
                <c:ptCount val="9"/>
                <c:pt idx="0">
                  <c:v>6-А</c:v>
                </c:pt>
                <c:pt idx="1">
                  <c:v>6-Б</c:v>
                </c:pt>
                <c:pt idx="2">
                  <c:v>7-А</c:v>
                </c:pt>
                <c:pt idx="3">
                  <c:v>7-Б</c:v>
                </c:pt>
                <c:pt idx="4">
                  <c:v>8-А</c:v>
                </c:pt>
                <c:pt idx="5">
                  <c:v>8-Б</c:v>
                </c:pt>
                <c:pt idx="6">
                  <c:v>9-А</c:v>
                </c:pt>
                <c:pt idx="7">
                  <c:v>9-Б</c:v>
                </c:pt>
                <c:pt idx="8">
                  <c:v>10</c:v>
                </c:pt>
              </c:strCache>
            </c:strRef>
          </c:cat>
          <c:val>
            <c:numRef>
              <c:f>Лист1!$C$2:$C$10</c:f>
              <c:numCache>
                <c:formatCode>0.00%</c:formatCode>
                <c:ptCount val="9"/>
                <c:pt idx="0" formatCode="0%">
                  <c:v>0.54500000000000004</c:v>
                </c:pt>
                <c:pt idx="1">
                  <c:v>0.54500000000000004</c:v>
                </c:pt>
                <c:pt idx="2" formatCode="0%">
                  <c:v>0.75</c:v>
                </c:pt>
                <c:pt idx="3" formatCode="0%">
                  <c:v>0.6875</c:v>
                </c:pt>
                <c:pt idx="4">
                  <c:v>0.35</c:v>
                </c:pt>
                <c:pt idx="5" formatCode="0%">
                  <c:v>0.5</c:v>
                </c:pt>
                <c:pt idx="6">
                  <c:v>0.66700000000000004</c:v>
                </c:pt>
                <c:pt idx="7">
                  <c:v>0.28599999999999998</c:v>
                </c:pt>
                <c:pt idx="8" formatCode="0%">
                  <c:v>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64E-4F55-BB77-332142944E09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не проводяться зовсім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smtClean="0"/>
                      <a:t>31,9%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EF9-4DA8-A4E3-7DD8D0072192}"/>
                </c:ext>
              </c:extLst>
            </c:dLbl>
            <c:dLbl>
              <c:idx val="3"/>
              <c:layout>
                <c:manualLayout>
                  <c:x val="4.4343091577649513E-3"/>
                  <c:y val="-4.0174477439183908E-3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12,5%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EF9-4DA8-A4E3-7DD8D0072192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smtClean="0"/>
                      <a:t>20%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EF9-4DA8-A4E3-7DD8D0072192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 smtClean="0"/>
                      <a:t>25%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2BF6-4C5C-B3BE-E1990A2086EB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 smtClean="0"/>
                      <a:t>14,3%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EF9-4DA8-A4E3-7DD8D0072192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en-US" smtClean="0"/>
                      <a:t>20%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2BF6-4C5C-B3BE-E1990A2086EB}"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Лист1!$A$2:$A$10</c:f>
              <c:strCache>
                <c:ptCount val="9"/>
                <c:pt idx="0">
                  <c:v>6-А</c:v>
                </c:pt>
                <c:pt idx="1">
                  <c:v>6-Б</c:v>
                </c:pt>
                <c:pt idx="2">
                  <c:v>7-А</c:v>
                </c:pt>
                <c:pt idx="3">
                  <c:v>7-Б</c:v>
                </c:pt>
                <c:pt idx="4">
                  <c:v>8-А</c:v>
                </c:pt>
                <c:pt idx="5">
                  <c:v>8-Б</c:v>
                </c:pt>
                <c:pt idx="6">
                  <c:v>9-А</c:v>
                </c:pt>
                <c:pt idx="7">
                  <c:v>9-Б</c:v>
                </c:pt>
                <c:pt idx="8">
                  <c:v>10</c:v>
                </c:pt>
              </c:strCache>
            </c:strRef>
          </c:cat>
          <c:val>
            <c:numRef>
              <c:f>Лист1!$D$2:$D$10</c:f>
              <c:numCache>
                <c:formatCode>General</c:formatCode>
                <c:ptCount val="9"/>
                <c:pt idx="0" formatCode="0.00%">
                  <c:v>0.31850000000000001</c:v>
                </c:pt>
                <c:pt idx="3" formatCode="0%">
                  <c:v>0.12</c:v>
                </c:pt>
                <c:pt idx="5" formatCode="0%">
                  <c:v>0.2</c:v>
                </c:pt>
                <c:pt idx="6" formatCode="0%">
                  <c:v>0.25</c:v>
                </c:pt>
                <c:pt idx="7" formatCode="0.00%">
                  <c:v>0.14299999999999999</c:v>
                </c:pt>
                <c:pt idx="8" formatCode="0%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64E-4F55-BB77-332142944E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3007440"/>
        <c:axId val="203010392"/>
      </c:barChart>
      <c:catAx>
        <c:axId val="203007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3010392"/>
        <c:crosses val="autoZero"/>
        <c:auto val="1"/>
        <c:lblAlgn val="ctr"/>
        <c:lblOffset val="100"/>
        <c:noMultiLvlLbl val="0"/>
      </c:catAx>
      <c:valAx>
        <c:axId val="20301039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crossAx val="2030074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400" b="1" i="1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2400" b="1" i="1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2400" b="1" i="1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6.7141376337984948E-3"/>
          <c:y val="0.9167054967226167"/>
          <c:w val="0.99328586236620153"/>
          <c:h val="8.329450327738326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так</c:v>
                </c:pt>
              </c:strCache>
            </c:strRef>
          </c:tx>
          <c:spPr>
            <a:solidFill>
              <a:srgbClr val="3333FF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 smtClean="0"/>
                      <a:t>31,8%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BF6-4C5C-B3BE-E1990A2086EB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 smtClean="0"/>
                      <a:t>100%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BF6-4C5C-B3BE-E1990A2086EB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 smtClean="0"/>
                      <a:t>56,2%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BF6-4C5C-B3BE-E1990A2086EB}"/>
                </c:ext>
              </c:extLst>
            </c:dLbl>
            <c:dLbl>
              <c:idx val="3"/>
              <c:layout>
                <c:manualLayout>
                  <c:x val="-1.2194350183853656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75%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BF6-4C5C-B3BE-E1990A2086EB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 smtClean="0"/>
                      <a:t>61,5%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2BF6-4C5C-B3BE-E1990A2086EB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 dirty="0" smtClean="0"/>
                      <a:t>75%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BF6-4C5C-B3BE-E1990A2086EB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 dirty="0" smtClean="0"/>
                      <a:t>100%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2BF6-4C5C-B3BE-E1990A2086E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Лист1!$A$2:$A$10</c:f>
              <c:strCache>
                <c:ptCount val="9"/>
                <c:pt idx="0">
                  <c:v>6-А</c:v>
                </c:pt>
                <c:pt idx="1">
                  <c:v>6-Б</c:v>
                </c:pt>
                <c:pt idx="2">
                  <c:v>7-А</c:v>
                </c:pt>
                <c:pt idx="3">
                  <c:v>7-Б</c:v>
                </c:pt>
                <c:pt idx="4">
                  <c:v>8-А</c:v>
                </c:pt>
                <c:pt idx="5">
                  <c:v>8-Б</c:v>
                </c:pt>
                <c:pt idx="6">
                  <c:v>9-А</c:v>
                </c:pt>
                <c:pt idx="7">
                  <c:v>9-Б</c:v>
                </c:pt>
                <c:pt idx="8">
                  <c:v>10</c:v>
                </c:pt>
              </c:strCache>
            </c:strRef>
          </c:cat>
          <c:val>
            <c:numRef>
              <c:f>Лист1!$B$2:$B$10</c:f>
              <c:numCache>
                <c:formatCode>0.00%</c:formatCode>
                <c:ptCount val="9"/>
                <c:pt idx="0">
                  <c:v>0.318</c:v>
                </c:pt>
                <c:pt idx="1">
                  <c:v>1</c:v>
                </c:pt>
                <c:pt idx="2">
                  <c:v>0.56200000000000006</c:v>
                </c:pt>
                <c:pt idx="3" formatCode="0%">
                  <c:v>0.75</c:v>
                </c:pt>
                <c:pt idx="4" formatCode="0%">
                  <c:v>0.61499999999999999</c:v>
                </c:pt>
                <c:pt idx="5" formatCode="0%">
                  <c:v>0.8</c:v>
                </c:pt>
                <c:pt idx="6">
                  <c:v>0.75</c:v>
                </c:pt>
                <c:pt idx="7">
                  <c:v>1</c:v>
                </c:pt>
                <c:pt idx="8" formatCode="0%">
                  <c:v>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64E-4F55-BB77-332142944E0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ні</c:v>
                </c:pt>
              </c:strCache>
            </c:strRef>
          </c:tx>
          <c:spPr>
            <a:solidFill>
              <a:srgbClr val="FFCC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2.222222870289550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22,7%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BF6-4C5C-B3BE-E1990A2086EB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mtClean="0"/>
                      <a:t>54,5%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BF6-4C5C-B3BE-E1990A2086EB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mtClean="0"/>
                      <a:t>18,75%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03F-44D9-907B-5166972C91DD}"/>
                </c:ext>
              </c:extLst>
            </c:dLbl>
            <c:dLbl>
              <c:idx val="3"/>
              <c:layout>
                <c:manualLayout>
                  <c:x val="5.5428864472061076E-3"/>
                  <c:y val="-7.3652357800181523E-17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25%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BF6-4C5C-B3BE-E1990A2086EB}"/>
                </c:ext>
              </c:extLst>
            </c:dLbl>
            <c:dLbl>
              <c:idx val="4"/>
              <c:layout>
                <c:manualLayout>
                  <c:x val="1.6509457415484024E-2"/>
                  <c:y val="2.3223978776313438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38,5%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BF6-4C5C-B3BE-E1990A2086EB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 dirty="0" smtClean="0"/>
                      <a:t>25%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BF6-4C5C-B3BE-E1990A2086EB}"/>
                </c:ext>
              </c:extLst>
            </c:dLbl>
            <c:dLbl>
              <c:idx val="7"/>
              <c:layout>
                <c:manualLayout>
                  <c:x val="1.2194350183853616E-2"/>
                  <c:y val="-4.0174477439183908E-3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28,6%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2BF6-4C5C-B3BE-E1990A2086E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Лист1!$A$2:$A$10</c:f>
              <c:strCache>
                <c:ptCount val="9"/>
                <c:pt idx="0">
                  <c:v>6-А</c:v>
                </c:pt>
                <c:pt idx="1">
                  <c:v>6-Б</c:v>
                </c:pt>
                <c:pt idx="2">
                  <c:v>7-А</c:v>
                </c:pt>
                <c:pt idx="3">
                  <c:v>7-Б</c:v>
                </c:pt>
                <c:pt idx="4">
                  <c:v>8-А</c:v>
                </c:pt>
                <c:pt idx="5">
                  <c:v>8-Б</c:v>
                </c:pt>
                <c:pt idx="6">
                  <c:v>9-А</c:v>
                </c:pt>
                <c:pt idx="7">
                  <c:v>9-Б</c:v>
                </c:pt>
                <c:pt idx="8">
                  <c:v>10</c:v>
                </c:pt>
              </c:strCache>
            </c:strRef>
          </c:cat>
          <c:val>
            <c:numRef>
              <c:f>Лист1!$C$2:$C$10</c:f>
              <c:numCache>
                <c:formatCode>General</c:formatCode>
                <c:ptCount val="9"/>
                <c:pt idx="0" formatCode="0%">
                  <c:v>0.22700000000000001</c:v>
                </c:pt>
                <c:pt idx="2" formatCode="0%">
                  <c:v>0.1875</c:v>
                </c:pt>
                <c:pt idx="3" formatCode="0%">
                  <c:v>0.25</c:v>
                </c:pt>
                <c:pt idx="4" formatCode="0.00%">
                  <c:v>0.38</c:v>
                </c:pt>
                <c:pt idx="8" formatCode="0%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64E-4F55-BB77-332142944E09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не дуже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 smtClean="0"/>
                      <a:t>54,5%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EF9-4DA8-A4E3-7DD8D0072192}"/>
                </c:ext>
              </c:extLst>
            </c:dLbl>
            <c:dLbl>
              <c:idx val="3"/>
              <c:layout>
                <c:manualLayout>
                  <c:x val="4.4343091577649513E-3"/>
                  <c:y val="-4.0174477439183908E-3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12,5%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EF9-4DA8-A4E3-7DD8D0072192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smtClean="0"/>
                      <a:t>20%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EF9-4DA8-A4E3-7DD8D0072192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 smtClean="0"/>
                      <a:t>25%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2BF6-4C5C-B3BE-E1990A2086EB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 smtClean="0"/>
                      <a:t>14,3%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EF9-4DA8-A4E3-7DD8D0072192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en-US" smtClean="0"/>
                      <a:t>20%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2BF6-4C5C-B3BE-E1990A2086EB}"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Лист1!$A$2:$A$10</c:f>
              <c:strCache>
                <c:ptCount val="9"/>
                <c:pt idx="0">
                  <c:v>6-А</c:v>
                </c:pt>
                <c:pt idx="1">
                  <c:v>6-Б</c:v>
                </c:pt>
                <c:pt idx="2">
                  <c:v>7-А</c:v>
                </c:pt>
                <c:pt idx="3">
                  <c:v>7-Б</c:v>
                </c:pt>
                <c:pt idx="4">
                  <c:v>8-А</c:v>
                </c:pt>
                <c:pt idx="5">
                  <c:v>8-Б</c:v>
                </c:pt>
                <c:pt idx="6">
                  <c:v>9-А</c:v>
                </c:pt>
                <c:pt idx="7">
                  <c:v>9-Б</c:v>
                </c:pt>
                <c:pt idx="8">
                  <c:v>10</c:v>
                </c:pt>
              </c:strCache>
            </c:strRef>
          </c:cat>
          <c:val>
            <c:numRef>
              <c:f>Лист1!$D$2:$D$10</c:f>
              <c:numCache>
                <c:formatCode>General</c:formatCode>
                <c:ptCount val="9"/>
                <c:pt idx="0" formatCode="0.00%">
                  <c:v>0.54500000000000004</c:v>
                </c:pt>
                <c:pt idx="2" formatCode="0.00%">
                  <c:v>0.25</c:v>
                </c:pt>
                <c:pt idx="5" formatCode="0%">
                  <c:v>0.2</c:v>
                </c:pt>
                <c:pt idx="6" formatCode="0%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64E-4F55-BB77-332142944E09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Лист1!$A$2:$A$10</c:f>
              <c:strCache>
                <c:ptCount val="9"/>
                <c:pt idx="0">
                  <c:v>6-А</c:v>
                </c:pt>
                <c:pt idx="1">
                  <c:v>6-Б</c:v>
                </c:pt>
                <c:pt idx="2">
                  <c:v>7-А</c:v>
                </c:pt>
                <c:pt idx="3">
                  <c:v>7-Б</c:v>
                </c:pt>
                <c:pt idx="4">
                  <c:v>8-А</c:v>
                </c:pt>
                <c:pt idx="5">
                  <c:v>8-Б</c:v>
                </c:pt>
                <c:pt idx="6">
                  <c:v>9-А</c:v>
                </c:pt>
                <c:pt idx="7">
                  <c:v>9-Б</c:v>
                </c:pt>
                <c:pt idx="8">
                  <c:v>10</c:v>
                </c:pt>
              </c:strCache>
            </c:strRef>
          </c:cat>
          <c:val>
            <c:numRef>
              <c:f>Лист1!$E$2:$E$10</c:f>
              <c:numCache>
                <c:formatCode>General</c:formatCode>
                <c:ptCount val="9"/>
              </c:numCache>
            </c:numRef>
          </c:val>
          <c:extLst>
            <c:ext xmlns:c16="http://schemas.microsoft.com/office/drawing/2014/chart" uri="{C3380CC4-5D6E-409C-BE32-E72D297353CC}">
              <c16:uniqueId val="{00000000-D03F-44D9-907B-5166972C91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3007440"/>
        <c:axId val="203010392"/>
      </c:barChart>
      <c:catAx>
        <c:axId val="203007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3010392"/>
        <c:crosses val="autoZero"/>
        <c:auto val="1"/>
        <c:lblAlgn val="ctr"/>
        <c:lblOffset val="100"/>
        <c:noMultiLvlLbl val="0"/>
      </c:catAx>
      <c:valAx>
        <c:axId val="20301039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crossAx val="2030074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400" b="1" i="1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2400" b="1" i="1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2400" b="1" i="1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3"/>
        <c:delete val="1"/>
      </c:legendEntry>
      <c:layout>
        <c:manualLayout>
          <c:xMode val="edge"/>
          <c:yMode val="edge"/>
          <c:x val="6.7141376337984948E-3"/>
          <c:y val="0.9167054967226167"/>
          <c:w val="0.99328586236620153"/>
          <c:h val="8.329450327738326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2A9CF6-E454-416E-BAB9-5EBF1F32A271}" type="doc">
      <dgm:prSet loTypeId="urn:microsoft.com/office/officeart/2005/8/layout/list1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6BFC54D-A14C-412E-8643-661A8CFC27CD}">
      <dgm:prSet phldrT="[Текст]" custT="1"/>
      <dgm:spPr/>
      <dgm:t>
        <a:bodyPr/>
        <a:lstStyle/>
        <a:p>
          <a:r>
            <a:rPr lang="uk-UA" sz="2400" b="1" dirty="0" smtClean="0">
              <a:solidFill>
                <a:srgbClr val="002060"/>
              </a:solidFill>
              <a:latin typeface="+mj-lt"/>
            </a:rPr>
            <a:t>6-А клас – 22 уч.</a:t>
          </a:r>
          <a:endParaRPr lang="ru-RU" sz="2400" b="1" dirty="0">
            <a:solidFill>
              <a:srgbClr val="002060"/>
            </a:solidFill>
            <a:latin typeface="+mj-lt"/>
          </a:endParaRPr>
        </a:p>
      </dgm:t>
    </dgm:pt>
    <dgm:pt modelId="{C68D896B-1E7F-4A25-847A-523EA4680D2B}" type="parTrans" cxnId="{AFC94706-A11C-4468-A90B-0EA6B222DDBE}">
      <dgm:prSet/>
      <dgm:spPr/>
      <dgm:t>
        <a:bodyPr/>
        <a:lstStyle/>
        <a:p>
          <a:endParaRPr lang="ru-RU"/>
        </a:p>
      </dgm:t>
    </dgm:pt>
    <dgm:pt modelId="{3CD64D58-3AF4-4100-B11C-15FF2DB6F89C}" type="sibTrans" cxnId="{AFC94706-A11C-4468-A90B-0EA6B222DDBE}">
      <dgm:prSet/>
      <dgm:spPr/>
      <dgm:t>
        <a:bodyPr/>
        <a:lstStyle/>
        <a:p>
          <a:endParaRPr lang="ru-RU"/>
        </a:p>
      </dgm:t>
    </dgm:pt>
    <dgm:pt modelId="{7BCD884B-844D-4CEC-9A8D-28DFE287A97E}">
      <dgm:prSet phldrT="[Текст]" custT="1"/>
      <dgm:spPr/>
      <dgm:t>
        <a:bodyPr/>
        <a:lstStyle/>
        <a:p>
          <a:r>
            <a:rPr lang="uk-UA" sz="2400" b="1" dirty="0" smtClean="0">
              <a:solidFill>
                <a:srgbClr val="002060"/>
              </a:solidFill>
              <a:latin typeface="+mj-lt"/>
            </a:rPr>
            <a:t>6-Б – 11 уч.</a:t>
          </a:r>
          <a:endParaRPr lang="ru-RU" sz="2400" b="1" dirty="0">
            <a:solidFill>
              <a:srgbClr val="002060"/>
            </a:solidFill>
            <a:latin typeface="+mj-lt"/>
          </a:endParaRPr>
        </a:p>
      </dgm:t>
    </dgm:pt>
    <dgm:pt modelId="{C3BF6FD6-F1DA-4467-B4CD-768C36A85E03}" type="parTrans" cxnId="{8115D0CB-1CD5-4FFB-B8FF-5B28ACDD5650}">
      <dgm:prSet/>
      <dgm:spPr/>
      <dgm:t>
        <a:bodyPr/>
        <a:lstStyle/>
        <a:p>
          <a:endParaRPr lang="ru-RU"/>
        </a:p>
      </dgm:t>
    </dgm:pt>
    <dgm:pt modelId="{9B601754-EF98-4BEA-9EAD-2C65D444AF35}" type="sibTrans" cxnId="{8115D0CB-1CD5-4FFB-B8FF-5B28ACDD5650}">
      <dgm:prSet/>
      <dgm:spPr/>
      <dgm:t>
        <a:bodyPr/>
        <a:lstStyle/>
        <a:p>
          <a:endParaRPr lang="ru-RU"/>
        </a:p>
      </dgm:t>
    </dgm:pt>
    <dgm:pt modelId="{F3D4072E-5D77-47D1-B210-EE0A094B4AA6}">
      <dgm:prSet phldrT="[Текст]" custT="1"/>
      <dgm:spPr/>
      <dgm:t>
        <a:bodyPr/>
        <a:lstStyle/>
        <a:p>
          <a:r>
            <a:rPr lang="uk-UA" sz="2400" b="1" dirty="0" smtClean="0">
              <a:solidFill>
                <a:srgbClr val="002060"/>
              </a:solidFill>
              <a:latin typeface="+mj-lt"/>
            </a:rPr>
            <a:t>7-Б клас – 16 уч.</a:t>
          </a:r>
        </a:p>
      </dgm:t>
    </dgm:pt>
    <dgm:pt modelId="{9E16B6D1-08B5-414F-BA71-8AE48B8C777F}" type="parTrans" cxnId="{A429DAF9-3A55-4FBD-9EB7-419EE6440D1F}">
      <dgm:prSet/>
      <dgm:spPr/>
      <dgm:t>
        <a:bodyPr/>
        <a:lstStyle/>
        <a:p>
          <a:endParaRPr lang="ru-RU"/>
        </a:p>
      </dgm:t>
    </dgm:pt>
    <dgm:pt modelId="{99107B05-7F23-4008-B9A5-95D326D9F402}" type="sibTrans" cxnId="{A429DAF9-3A55-4FBD-9EB7-419EE6440D1F}">
      <dgm:prSet/>
      <dgm:spPr/>
      <dgm:t>
        <a:bodyPr/>
        <a:lstStyle/>
        <a:p>
          <a:endParaRPr lang="ru-RU"/>
        </a:p>
      </dgm:t>
    </dgm:pt>
    <dgm:pt modelId="{A890162D-3DC0-4941-8117-EC2097FB1AF6}">
      <dgm:prSet/>
      <dgm:spPr/>
      <dgm:t>
        <a:bodyPr/>
        <a:lstStyle/>
        <a:p>
          <a:endParaRPr lang="ru-RU" dirty="0"/>
        </a:p>
      </dgm:t>
    </dgm:pt>
    <dgm:pt modelId="{8F686A82-4C56-4AFB-A9BE-8B838BC7B3C0}" type="parTrans" cxnId="{73B55E9D-FF2D-4A21-8AAE-A4D9554F327C}">
      <dgm:prSet/>
      <dgm:spPr/>
      <dgm:t>
        <a:bodyPr/>
        <a:lstStyle/>
        <a:p>
          <a:endParaRPr lang="ru-RU"/>
        </a:p>
      </dgm:t>
    </dgm:pt>
    <dgm:pt modelId="{CC8E318E-2D14-43F4-A466-B814B4494CB8}" type="sibTrans" cxnId="{73B55E9D-FF2D-4A21-8AAE-A4D9554F327C}">
      <dgm:prSet/>
      <dgm:spPr/>
      <dgm:t>
        <a:bodyPr/>
        <a:lstStyle/>
        <a:p>
          <a:endParaRPr lang="ru-RU"/>
        </a:p>
      </dgm:t>
    </dgm:pt>
    <dgm:pt modelId="{61BD9931-D7EB-4FBA-BB6B-4F5144B221D9}">
      <dgm:prSet custT="1"/>
      <dgm:spPr/>
      <dgm:t>
        <a:bodyPr/>
        <a:lstStyle/>
        <a:p>
          <a:endParaRPr lang="uk-UA" sz="2000" dirty="0" smtClean="0">
            <a:solidFill>
              <a:srgbClr val="002060"/>
            </a:solidFill>
          </a:endParaRPr>
        </a:p>
        <a:p>
          <a:r>
            <a:rPr lang="uk-UA" sz="2400" b="1" dirty="0" smtClean="0">
              <a:solidFill>
                <a:srgbClr val="002060"/>
              </a:solidFill>
              <a:latin typeface="+mj-lt"/>
            </a:rPr>
            <a:t>7-А  клас – 16 уч.</a:t>
          </a:r>
          <a:br>
            <a:rPr lang="uk-UA" sz="2400" b="1" dirty="0" smtClean="0">
              <a:solidFill>
                <a:srgbClr val="002060"/>
              </a:solidFill>
              <a:latin typeface="+mj-lt"/>
            </a:rPr>
          </a:br>
          <a:endParaRPr lang="ru-RU" sz="2400" b="1" dirty="0">
            <a:solidFill>
              <a:srgbClr val="002060"/>
            </a:solidFill>
            <a:latin typeface="+mj-lt"/>
          </a:endParaRPr>
        </a:p>
      </dgm:t>
    </dgm:pt>
    <dgm:pt modelId="{C068EBA3-FC73-4035-ADE0-C0FDFFC003C2}" type="parTrans" cxnId="{A4EA6C8D-574E-49A4-825D-8B9E4B2DDC9A}">
      <dgm:prSet/>
      <dgm:spPr/>
      <dgm:t>
        <a:bodyPr/>
        <a:lstStyle/>
        <a:p>
          <a:endParaRPr lang="ru-RU"/>
        </a:p>
      </dgm:t>
    </dgm:pt>
    <dgm:pt modelId="{D7DEE4B1-8730-4630-BDB0-148E9872902C}" type="sibTrans" cxnId="{A4EA6C8D-574E-49A4-825D-8B9E4B2DDC9A}">
      <dgm:prSet/>
      <dgm:spPr/>
      <dgm:t>
        <a:bodyPr/>
        <a:lstStyle/>
        <a:p>
          <a:endParaRPr lang="ru-RU"/>
        </a:p>
      </dgm:t>
    </dgm:pt>
    <dgm:pt modelId="{7BD2F98D-871A-4A7A-ACF0-E396A3622975}">
      <dgm:prSet phldrT="[Текст]" custT="1"/>
      <dgm:spPr/>
      <dgm:t>
        <a:bodyPr/>
        <a:lstStyle/>
        <a:p>
          <a:r>
            <a:rPr lang="uk-UA" sz="2400" b="1" dirty="0" smtClean="0">
              <a:solidFill>
                <a:srgbClr val="002060"/>
              </a:solidFill>
              <a:latin typeface="+mj-lt"/>
            </a:rPr>
            <a:t>8-А  клас – 26 уч.</a:t>
          </a:r>
        </a:p>
      </dgm:t>
    </dgm:pt>
    <dgm:pt modelId="{74A1EE64-2349-4F92-8A2B-EBD3425C1DF1}" type="parTrans" cxnId="{9C2C0340-DB04-4657-B39F-824F9CE7499F}">
      <dgm:prSet/>
      <dgm:spPr/>
      <dgm:t>
        <a:bodyPr/>
        <a:lstStyle/>
        <a:p>
          <a:endParaRPr lang="ru-RU"/>
        </a:p>
      </dgm:t>
    </dgm:pt>
    <dgm:pt modelId="{EC29A147-B994-4B5A-B16B-E8A23D462AF0}" type="sibTrans" cxnId="{9C2C0340-DB04-4657-B39F-824F9CE7499F}">
      <dgm:prSet/>
      <dgm:spPr/>
      <dgm:t>
        <a:bodyPr/>
        <a:lstStyle/>
        <a:p>
          <a:endParaRPr lang="ru-RU"/>
        </a:p>
      </dgm:t>
    </dgm:pt>
    <dgm:pt modelId="{6489956B-A81B-407B-8422-97E80F7DBCA1}">
      <dgm:prSet phldrT="[Текст]" custT="1"/>
      <dgm:spPr/>
      <dgm:t>
        <a:bodyPr/>
        <a:lstStyle/>
        <a:p>
          <a:r>
            <a:rPr lang="uk-UA" sz="2400" b="1" dirty="0" smtClean="0">
              <a:solidFill>
                <a:srgbClr val="002060"/>
              </a:solidFill>
              <a:latin typeface="+mj-lt"/>
            </a:rPr>
            <a:t>8-Б клас – 10 уч.</a:t>
          </a:r>
        </a:p>
      </dgm:t>
    </dgm:pt>
    <dgm:pt modelId="{94881925-E843-46CC-9998-76C5A739409C}" type="parTrans" cxnId="{D3F75B48-FC86-459B-BB01-9E51DE1D946C}">
      <dgm:prSet/>
      <dgm:spPr/>
      <dgm:t>
        <a:bodyPr/>
        <a:lstStyle/>
        <a:p>
          <a:endParaRPr lang="ru-RU"/>
        </a:p>
      </dgm:t>
    </dgm:pt>
    <dgm:pt modelId="{E83E779E-7262-4EDF-964E-DEA16989F66A}" type="sibTrans" cxnId="{D3F75B48-FC86-459B-BB01-9E51DE1D946C}">
      <dgm:prSet/>
      <dgm:spPr/>
      <dgm:t>
        <a:bodyPr/>
        <a:lstStyle/>
        <a:p>
          <a:endParaRPr lang="ru-RU"/>
        </a:p>
      </dgm:t>
    </dgm:pt>
    <dgm:pt modelId="{0ECEE158-4818-4BFC-BE91-43505A7BBC3C}">
      <dgm:prSet phldrT="[Текст]" custT="1"/>
      <dgm:spPr/>
      <dgm:t>
        <a:bodyPr/>
        <a:lstStyle/>
        <a:p>
          <a:r>
            <a:rPr lang="uk-UA" sz="2400" b="1" dirty="0" smtClean="0">
              <a:solidFill>
                <a:srgbClr val="002060"/>
              </a:solidFill>
              <a:latin typeface="+mj-lt"/>
            </a:rPr>
            <a:t>9-А  клас – 12 уч.</a:t>
          </a:r>
        </a:p>
      </dgm:t>
    </dgm:pt>
    <dgm:pt modelId="{32331107-1544-43E8-B6C5-8D81292CD885}" type="parTrans" cxnId="{2EA76D1F-AE26-4F06-9893-5AEEB07BC559}">
      <dgm:prSet/>
      <dgm:spPr/>
      <dgm:t>
        <a:bodyPr/>
        <a:lstStyle/>
        <a:p>
          <a:endParaRPr lang="ru-RU"/>
        </a:p>
      </dgm:t>
    </dgm:pt>
    <dgm:pt modelId="{4B3B2C0F-5B8A-4153-9A54-0D2819C2CBEB}" type="sibTrans" cxnId="{2EA76D1F-AE26-4F06-9893-5AEEB07BC559}">
      <dgm:prSet/>
      <dgm:spPr/>
      <dgm:t>
        <a:bodyPr/>
        <a:lstStyle/>
        <a:p>
          <a:endParaRPr lang="ru-RU"/>
        </a:p>
      </dgm:t>
    </dgm:pt>
    <dgm:pt modelId="{3DEAFDE2-0689-48CD-A500-652C9A160D92}">
      <dgm:prSet phldrT="[Текст]" custT="1"/>
      <dgm:spPr/>
      <dgm:t>
        <a:bodyPr/>
        <a:lstStyle/>
        <a:p>
          <a:r>
            <a:rPr lang="uk-UA" sz="2400" b="1" dirty="0" smtClean="0">
              <a:solidFill>
                <a:srgbClr val="002060"/>
              </a:solidFill>
              <a:latin typeface="+mj-lt"/>
            </a:rPr>
            <a:t>9-Б клас – 7 уч.</a:t>
          </a:r>
        </a:p>
      </dgm:t>
    </dgm:pt>
    <dgm:pt modelId="{3F29A49A-5784-4D76-90AF-9FD701F8B337}" type="parTrans" cxnId="{AC92D3DE-8B9D-4075-A187-7323FD4614D6}">
      <dgm:prSet/>
      <dgm:spPr/>
      <dgm:t>
        <a:bodyPr/>
        <a:lstStyle/>
        <a:p>
          <a:endParaRPr lang="ru-RU"/>
        </a:p>
      </dgm:t>
    </dgm:pt>
    <dgm:pt modelId="{EA5E7781-47DA-48A7-8CBF-9417A91B5D37}" type="sibTrans" cxnId="{AC92D3DE-8B9D-4075-A187-7323FD4614D6}">
      <dgm:prSet/>
      <dgm:spPr/>
      <dgm:t>
        <a:bodyPr/>
        <a:lstStyle/>
        <a:p>
          <a:endParaRPr lang="ru-RU"/>
        </a:p>
      </dgm:t>
    </dgm:pt>
    <dgm:pt modelId="{FEAAF2F2-9897-4453-B97B-4EAEBCEA8153}">
      <dgm:prSet phldrT="[Текст]" custT="1"/>
      <dgm:spPr/>
      <dgm:t>
        <a:bodyPr/>
        <a:lstStyle/>
        <a:p>
          <a:r>
            <a:rPr lang="uk-UA" sz="2400" b="1" dirty="0" smtClean="0">
              <a:solidFill>
                <a:srgbClr val="002060"/>
              </a:solidFill>
              <a:latin typeface="+mj-lt"/>
            </a:rPr>
            <a:t>10 клас – 5 уч.</a:t>
          </a:r>
        </a:p>
      </dgm:t>
    </dgm:pt>
    <dgm:pt modelId="{747C0FBE-9C21-4372-A491-EBE1C627BDAB}" type="parTrans" cxnId="{6356B544-3369-422A-B647-B0F0325E40EA}">
      <dgm:prSet/>
      <dgm:spPr/>
      <dgm:t>
        <a:bodyPr/>
        <a:lstStyle/>
        <a:p>
          <a:endParaRPr lang="ru-RU"/>
        </a:p>
      </dgm:t>
    </dgm:pt>
    <dgm:pt modelId="{0D110118-77CB-4268-B214-D93739B2EBB9}" type="sibTrans" cxnId="{6356B544-3369-422A-B647-B0F0325E40EA}">
      <dgm:prSet/>
      <dgm:spPr/>
      <dgm:t>
        <a:bodyPr/>
        <a:lstStyle/>
        <a:p>
          <a:endParaRPr lang="ru-RU"/>
        </a:p>
      </dgm:t>
    </dgm:pt>
    <dgm:pt modelId="{80A4FC1F-0559-4D27-8694-63B85832D5A6}" type="pres">
      <dgm:prSet presAssocID="{8C2A9CF6-E454-416E-BAB9-5EBF1F32A271}" presName="linear" presStyleCnt="0">
        <dgm:presLayoutVars>
          <dgm:dir/>
          <dgm:animLvl val="lvl"/>
          <dgm:resizeHandles val="exact"/>
        </dgm:presLayoutVars>
      </dgm:prSet>
      <dgm:spPr/>
    </dgm:pt>
    <dgm:pt modelId="{A130DA3C-DE3E-4F3D-A521-B047A9D227FA}" type="pres">
      <dgm:prSet presAssocID="{A6BFC54D-A14C-412E-8643-661A8CFC27CD}" presName="parentLin" presStyleCnt="0"/>
      <dgm:spPr/>
    </dgm:pt>
    <dgm:pt modelId="{9CCD951B-415D-4F6E-A21E-FD2E7D2F59A4}" type="pres">
      <dgm:prSet presAssocID="{A6BFC54D-A14C-412E-8643-661A8CFC27CD}" presName="parentLeftMargin" presStyleLbl="node1" presStyleIdx="0" presStyleCnt="9"/>
      <dgm:spPr/>
    </dgm:pt>
    <dgm:pt modelId="{8F901232-E8F0-4140-8F47-8736AB8D4C36}" type="pres">
      <dgm:prSet presAssocID="{A6BFC54D-A14C-412E-8643-661A8CFC27CD}" presName="parentText" presStyleLbl="node1" presStyleIdx="0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AFB61F-0E67-4388-A517-DC17683AB153}" type="pres">
      <dgm:prSet presAssocID="{A6BFC54D-A14C-412E-8643-661A8CFC27CD}" presName="negativeSpace" presStyleCnt="0"/>
      <dgm:spPr/>
    </dgm:pt>
    <dgm:pt modelId="{127CE6C3-EABB-4F52-AC74-BC282758EA41}" type="pres">
      <dgm:prSet presAssocID="{A6BFC54D-A14C-412E-8643-661A8CFC27CD}" presName="childText" presStyleLbl="conFgAcc1" presStyleIdx="0" presStyleCnt="9">
        <dgm:presLayoutVars>
          <dgm:bulletEnabled val="1"/>
        </dgm:presLayoutVars>
      </dgm:prSet>
      <dgm:spPr/>
    </dgm:pt>
    <dgm:pt modelId="{FA30A471-433A-432C-B3D4-F7D529AF464A}" type="pres">
      <dgm:prSet presAssocID="{3CD64D58-3AF4-4100-B11C-15FF2DB6F89C}" presName="spaceBetweenRectangles" presStyleCnt="0"/>
      <dgm:spPr/>
    </dgm:pt>
    <dgm:pt modelId="{5892C35E-6692-4C7D-8DBB-1ECC97ABDCFA}" type="pres">
      <dgm:prSet presAssocID="{7BCD884B-844D-4CEC-9A8D-28DFE287A97E}" presName="parentLin" presStyleCnt="0"/>
      <dgm:spPr/>
    </dgm:pt>
    <dgm:pt modelId="{5A874EAE-3F2E-42FA-9BD1-A64231083362}" type="pres">
      <dgm:prSet presAssocID="{7BCD884B-844D-4CEC-9A8D-28DFE287A97E}" presName="parentLeftMargin" presStyleLbl="node1" presStyleIdx="0" presStyleCnt="9"/>
      <dgm:spPr/>
    </dgm:pt>
    <dgm:pt modelId="{F0300497-954A-4AA3-AC8F-72C5856F770F}" type="pres">
      <dgm:prSet presAssocID="{7BCD884B-844D-4CEC-9A8D-28DFE287A97E}" presName="parentText" presStyleLbl="node1" presStyleIdx="1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17686C-44DE-4F7C-A996-900EDAACA928}" type="pres">
      <dgm:prSet presAssocID="{7BCD884B-844D-4CEC-9A8D-28DFE287A97E}" presName="negativeSpace" presStyleCnt="0"/>
      <dgm:spPr/>
    </dgm:pt>
    <dgm:pt modelId="{123F2EFF-8155-44C5-A256-5685DF5BBC64}" type="pres">
      <dgm:prSet presAssocID="{7BCD884B-844D-4CEC-9A8D-28DFE287A97E}" presName="childText" presStyleLbl="conFgAcc1" presStyleIdx="1" presStyleCnt="9">
        <dgm:presLayoutVars>
          <dgm:bulletEnabled val="1"/>
        </dgm:presLayoutVars>
      </dgm:prSet>
      <dgm:spPr/>
    </dgm:pt>
    <dgm:pt modelId="{F973F596-A7F3-42EF-A2BE-27C4D2E6EFC8}" type="pres">
      <dgm:prSet presAssocID="{9B601754-EF98-4BEA-9EAD-2C65D444AF35}" presName="spaceBetweenRectangles" presStyleCnt="0"/>
      <dgm:spPr/>
    </dgm:pt>
    <dgm:pt modelId="{BA8EA8C8-F7EE-4643-85AF-EF0770413860}" type="pres">
      <dgm:prSet presAssocID="{61BD9931-D7EB-4FBA-BB6B-4F5144B221D9}" presName="parentLin" presStyleCnt="0"/>
      <dgm:spPr/>
    </dgm:pt>
    <dgm:pt modelId="{7070ECA0-5721-464F-901D-E0DFA0703D54}" type="pres">
      <dgm:prSet presAssocID="{61BD9931-D7EB-4FBA-BB6B-4F5144B221D9}" presName="parentLeftMargin" presStyleLbl="node1" presStyleIdx="1" presStyleCnt="9"/>
      <dgm:spPr/>
    </dgm:pt>
    <dgm:pt modelId="{4A4EFF4C-A8F5-4CA3-AEED-4ED3A1C849C9}" type="pres">
      <dgm:prSet presAssocID="{61BD9931-D7EB-4FBA-BB6B-4F5144B221D9}" presName="parentText" presStyleLbl="node1" presStyleIdx="2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52A5AF-A939-4A3A-AFE6-FB4555FF6558}" type="pres">
      <dgm:prSet presAssocID="{61BD9931-D7EB-4FBA-BB6B-4F5144B221D9}" presName="negativeSpace" presStyleCnt="0"/>
      <dgm:spPr/>
    </dgm:pt>
    <dgm:pt modelId="{3BAE2CEE-C19D-4906-AA12-7797B53F6161}" type="pres">
      <dgm:prSet presAssocID="{61BD9931-D7EB-4FBA-BB6B-4F5144B221D9}" presName="childText" presStyleLbl="conFgAcc1" presStyleIdx="2" presStyleCnt="9">
        <dgm:presLayoutVars>
          <dgm:bulletEnabled val="1"/>
        </dgm:presLayoutVars>
      </dgm:prSet>
      <dgm:spPr/>
    </dgm:pt>
    <dgm:pt modelId="{5938381A-4973-4898-9A7D-68DF55E82680}" type="pres">
      <dgm:prSet presAssocID="{D7DEE4B1-8730-4630-BDB0-148E9872902C}" presName="spaceBetweenRectangles" presStyleCnt="0"/>
      <dgm:spPr/>
    </dgm:pt>
    <dgm:pt modelId="{26047A5B-587E-491F-B66D-448C30997993}" type="pres">
      <dgm:prSet presAssocID="{F3D4072E-5D77-47D1-B210-EE0A094B4AA6}" presName="parentLin" presStyleCnt="0"/>
      <dgm:spPr/>
    </dgm:pt>
    <dgm:pt modelId="{2F5ED778-FD42-4F4C-9A38-DB34FCF849C7}" type="pres">
      <dgm:prSet presAssocID="{F3D4072E-5D77-47D1-B210-EE0A094B4AA6}" presName="parentLeftMargin" presStyleLbl="node1" presStyleIdx="2" presStyleCnt="9"/>
      <dgm:spPr/>
    </dgm:pt>
    <dgm:pt modelId="{5C6CCA28-470E-4F27-B6A4-7D88A26F1C49}" type="pres">
      <dgm:prSet presAssocID="{F3D4072E-5D77-47D1-B210-EE0A094B4AA6}" presName="parentText" presStyleLbl="node1" presStyleIdx="3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F377EA-7500-4B79-B1A4-E2750422D7B9}" type="pres">
      <dgm:prSet presAssocID="{F3D4072E-5D77-47D1-B210-EE0A094B4AA6}" presName="negativeSpace" presStyleCnt="0"/>
      <dgm:spPr/>
    </dgm:pt>
    <dgm:pt modelId="{F98C3864-B6F2-4606-A997-EA7A14BF9738}" type="pres">
      <dgm:prSet presAssocID="{F3D4072E-5D77-47D1-B210-EE0A094B4AA6}" presName="childText" presStyleLbl="conFgAcc1" presStyleIdx="3" presStyleCnt="9">
        <dgm:presLayoutVars>
          <dgm:bulletEnabled val="1"/>
        </dgm:presLayoutVars>
      </dgm:prSet>
      <dgm:spPr/>
    </dgm:pt>
    <dgm:pt modelId="{8ED589D8-208D-4037-9B4E-BB237CCDC9A3}" type="pres">
      <dgm:prSet presAssocID="{99107B05-7F23-4008-B9A5-95D326D9F402}" presName="spaceBetweenRectangles" presStyleCnt="0"/>
      <dgm:spPr/>
    </dgm:pt>
    <dgm:pt modelId="{D79A0122-0C80-49BF-A339-E35B4FC51960}" type="pres">
      <dgm:prSet presAssocID="{7BD2F98D-871A-4A7A-ACF0-E396A3622975}" presName="parentLin" presStyleCnt="0"/>
      <dgm:spPr/>
    </dgm:pt>
    <dgm:pt modelId="{EC96BFEE-7033-453B-8FEC-A1F9ED833468}" type="pres">
      <dgm:prSet presAssocID="{7BD2F98D-871A-4A7A-ACF0-E396A3622975}" presName="parentLeftMargin" presStyleLbl="node1" presStyleIdx="3" presStyleCnt="9"/>
      <dgm:spPr/>
    </dgm:pt>
    <dgm:pt modelId="{23B730F2-4372-4DF5-AE68-1E49557FB565}" type="pres">
      <dgm:prSet presAssocID="{7BD2F98D-871A-4A7A-ACF0-E396A3622975}" presName="parentText" presStyleLbl="node1" presStyleIdx="4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F6B007-4F87-408D-A27C-E276664EE771}" type="pres">
      <dgm:prSet presAssocID="{7BD2F98D-871A-4A7A-ACF0-E396A3622975}" presName="negativeSpace" presStyleCnt="0"/>
      <dgm:spPr/>
    </dgm:pt>
    <dgm:pt modelId="{F064C4BC-60D3-4919-98A5-5068EC94C087}" type="pres">
      <dgm:prSet presAssocID="{7BD2F98D-871A-4A7A-ACF0-E396A3622975}" presName="childText" presStyleLbl="conFgAcc1" presStyleIdx="4" presStyleCnt="9">
        <dgm:presLayoutVars>
          <dgm:bulletEnabled val="1"/>
        </dgm:presLayoutVars>
      </dgm:prSet>
      <dgm:spPr/>
    </dgm:pt>
    <dgm:pt modelId="{CB7C6268-C650-4F0C-B4F7-BD9813FCDB21}" type="pres">
      <dgm:prSet presAssocID="{EC29A147-B994-4B5A-B16B-E8A23D462AF0}" presName="spaceBetweenRectangles" presStyleCnt="0"/>
      <dgm:spPr/>
    </dgm:pt>
    <dgm:pt modelId="{AC5BCD42-8031-4A4B-A2C8-6A16CCF6237D}" type="pres">
      <dgm:prSet presAssocID="{6489956B-A81B-407B-8422-97E80F7DBCA1}" presName="parentLin" presStyleCnt="0"/>
      <dgm:spPr/>
    </dgm:pt>
    <dgm:pt modelId="{C379913F-7623-43FC-A36D-385AE4B08D7C}" type="pres">
      <dgm:prSet presAssocID="{6489956B-A81B-407B-8422-97E80F7DBCA1}" presName="parentLeftMargin" presStyleLbl="node1" presStyleIdx="4" presStyleCnt="9"/>
      <dgm:spPr/>
    </dgm:pt>
    <dgm:pt modelId="{B1C977C9-3BBF-47CD-AFE5-3345F98B22DB}" type="pres">
      <dgm:prSet presAssocID="{6489956B-A81B-407B-8422-97E80F7DBCA1}" presName="parentText" presStyleLbl="node1" presStyleIdx="5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3AE5BB-FEE0-4982-9916-FC429F63990E}" type="pres">
      <dgm:prSet presAssocID="{6489956B-A81B-407B-8422-97E80F7DBCA1}" presName="negativeSpace" presStyleCnt="0"/>
      <dgm:spPr/>
    </dgm:pt>
    <dgm:pt modelId="{35AD42B2-9C63-43BD-BE3B-D31A81F9812C}" type="pres">
      <dgm:prSet presAssocID="{6489956B-A81B-407B-8422-97E80F7DBCA1}" presName="childText" presStyleLbl="conFgAcc1" presStyleIdx="5" presStyleCnt="9">
        <dgm:presLayoutVars>
          <dgm:bulletEnabled val="1"/>
        </dgm:presLayoutVars>
      </dgm:prSet>
      <dgm:spPr/>
    </dgm:pt>
    <dgm:pt modelId="{34719BD0-78E9-4C34-A138-2C59663E8609}" type="pres">
      <dgm:prSet presAssocID="{E83E779E-7262-4EDF-964E-DEA16989F66A}" presName="spaceBetweenRectangles" presStyleCnt="0"/>
      <dgm:spPr/>
    </dgm:pt>
    <dgm:pt modelId="{E0C0E5AD-3EB9-4C4E-9F62-24C250FC23DF}" type="pres">
      <dgm:prSet presAssocID="{0ECEE158-4818-4BFC-BE91-43505A7BBC3C}" presName="parentLin" presStyleCnt="0"/>
      <dgm:spPr/>
    </dgm:pt>
    <dgm:pt modelId="{B7552CB0-F098-449F-8E8E-E90964CBE765}" type="pres">
      <dgm:prSet presAssocID="{0ECEE158-4818-4BFC-BE91-43505A7BBC3C}" presName="parentLeftMargin" presStyleLbl="node1" presStyleIdx="5" presStyleCnt="9"/>
      <dgm:spPr/>
    </dgm:pt>
    <dgm:pt modelId="{DE123D59-16CF-4558-B75B-CD489F7C5161}" type="pres">
      <dgm:prSet presAssocID="{0ECEE158-4818-4BFC-BE91-43505A7BBC3C}" presName="parentText" presStyleLbl="node1" presStyleIdx="6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F2C7E5-4B08-4393-B71B-DDBD72D19E6F}" type="pres">
      <dgm:prSet presAssocID="{0ECEE158-4818-4BFC-BE91-43505A7BBC3C}" presName="negativeSpace" presStyleCnt="0"/>
      <dgm:spPr/>
    </dgm:pt>
    <dgm:pt modelId="{82043A96-8760-42D0-B52C-3443E714E9C7}" type="pres">
      <dgm:prSet presAssocID="{0ECEE158-4818-4BFC-BE91-43505A7BBC3C}" presName="childText" presStyleLbl="conFgAcc1" presStyleIdx="6" presStyleCnt="9">
        <dgm:presLayoutVars>
          <dgm:bulletEnabled val="1"/>
        </dgm:presLayoutVars>
      </dgm:prSet>
      <dgm:spPr/>
    </dgm:pt>
    <dgm:pt modelId="{CAB55EB6-EE6F-414A-9F9D-6F27AFF2BF3D}" type="pres">
      <dgm:prSet presAssocID="{4B3B2C0F-5B8A-4153-9A54-0D2819C2CBEB}" presName="spaceBetweenRectangles" presStyleCnt="0"/>
      <dgm:spPr/>
    </dgm:pt>
    <dgm:pt modelId="{EBB51FFD-2DB7-4F96-AC4B-19662B846675}" type="pres">
      <dgm:prSet presAssocID="{3DEAFDE2-0689-48CD-A500-652C9A160D92}" presName="parentLin" presStyleCnt="0"/>
      <dgm:spPr/>
    </dgm:pt>
    <dgm:pt modelId="{59419A64-EAFF-40C8-B7F4-E4ED0399337E}" type="pres">
      <dgm:prSet presAssocID="{3DEAFDE2-0689-48CD-A500-652C9A160D92}" presName="parentLeftMargin" presStyleLbl="node1" presStyleIdx="6" presStyleCnt="9"/>
      <dgm:spPr/>
    </dgm:pt>
    <dgm:pt modelId="{AFFD9CC5-B6FA-436D-BC28-83647A6B1530}" type="pres">
      <dgm:prSet presAssocID="{3DEAFDE2-0689-48CD-A500-652C9A160D92}" presName="parentText" presStyleLbl="node1" presStyleIdx="7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329722-7356-4103-BA49-FA8C839EEF2A}" type="pres">
      <dgm:prSet presAssocID="{3DEAFDE2-0689-48CD-A500-652C9A160D92}" presName="negativeSpace" presStyleCnt="0"/>
      <dgm:spPr/>
    </dgm:pt>
    <dgm:pt modelId="{9262ED2F-D80D-4E2B-A793-66CC73F68D1C}" type="pres">
      <dgm:prSet presAssocID="{3DEAFDE2-0689-48CD-A500-652C9A160D92}" presName="childText" presStyleLbl="conFgAcc1" presStyleIdx="7" presStyleCnt="9">
        <dgm:presLayoutVars>
          <dgm:bulletEnabled val="1"/>
        </dgm:presLayoutVars>
      </dgm:prSet>
      <dgm:spPr/>
    </dgm:pt>
    <dgm:pt modelId="{DDFD379D-2911-4AAA-BDD7-0EE5FA8FDE3F}" type="pres">
      <dgm:prSet presAssocID="{EA5E7781-47DA-48A7-8CBF-9417A91B5D37}" presName="spaceBetweenRectangles" presStyleCnt="0"/>
      <dgm:spPr/>
    </dgm:pt>
    <dgm:pt modelId="{DF298068-D3CA-43CA-8609-E23BAE435E41}" type="pres">
      <dgm:prSet presAssocID="{FEAAF2F2-9897-4453-B97B-4EAEBCEA8153}" presName="parentLin" presStyleCnt="0"/>
      <dgm:spPr/>
    </dgm:pt>
    <dgm:pt modelId="{84F16CF6-3D32-490E-BE2B-11EA44CB6A22}" type="pres">
      <dgm:prSet presAssocID="{FEAAF2F2-9897-4453-B97B-4EAEBCEA8153}" presName="parentLeftMargin" presStyleLbl="node1" presStyleIdx="7" presStyleCnt="9"/>
      <dgm:spPr/>
    </dgm:pt>
    <dgm:pt modelId="{993483EB-FC69-4B38-BFC3-807A7B94421D}" type="pres">
      <dgm:prSet presAssocID="{FEAAF2F2-9897-4453-B97B-4EAEBCEA8153}" presName="parentText" presStyleLbl="node1" presStyleIdx="8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365854-0541-456F-8A78-CE0D47FF41F2}" type="pres">
      <dgm:prSet presAssocID="{FEAAF2F2-9897-4453-B97B-4EAEBCEA8153}" presName="negativeSpace" presStyleCnt="0"/>
      <dgm:spPr/>
    </dgm:pt>
    <dgm:pt modelId="{C6756677-7010-427A-97EA-A32A50568E5D}" type="pres">
      <dgm:prSet presAssocID="{FEAAF2F2-9897-4453-B97B-4EAEBCEA8153}" presName="childText" presStyleLbl="conFgAcc1" presStyleIdx="8" presStyleCnt="9">
        <dgm:presLayoutVars>
          <dgm:bulletEnabled val="1"/>
        </dgm:presLayoutVars>
      </dgm:prSet>
      <dgm:spPr/>
    </dgm:pt>
  </dgm:ptLst>
  <dgm:cxnLst>
    <dgm:cxn modelId="{DD3EEAE5-C843-40EB-8460-CFA773507BFD}" type="presOf" srcId="{6489956B-A81B-407B-8422-97E80F7DBCA1}" destId="{C379913F-7623-43FC-A36D-385AE4B08D7C}" srcOrd="0" destOrd="0" presId="urn:microsoft.com/office/officeart/2005/8/layout/list1"/>
    <dgm:cxn modelId="{5154E99A-3A04-4A99-B97B-824DA65C71D1}" type="presOf" srcId="{FEAAF2F2-9897-4453-B97B-4EAEBCEA8153}" destId="{993483EB-FC69-4B38-BFC3-807A7B94421D}" srcOrd="1" destOrd="0" presId="urn:microsoft.com/office/officeart/2005/8/layout/list1"/>
    <dgm:cxn modelId="{E2E76C34-9143-4C16-B2F1-6AF753ABF337}" type="presOf" srcId="{A6BFC54D-A14C-412E-8643-661A8CFC27CD}" destId="{9CCD951B-415D-4F6E-A21E-FD2E7D2F59A4}" srcOrd="0" destOrd="0" presId="urn:microsoft.com/office/officeart/2005/8/layout/list1"/>
    <dgm:cxn modelId="{AABE8C60-A7CD-4293-B7B8-E5A615A099E2}" type="presOf" srcId="{6489956B-A81B-407B-8422-97E80F7DBCA1}" destId="{B1C977C9-3BBF-47CD-AFE5-3345F98B22DB}" srcOrd="1" destOrd="0" presId="urn:microsoft.com/office/officeart/2005/8/layout/list1"/>
    <dgm:cxn modelId="{0991840E-B27C-4E2A-A351-5E7885B1352B}" type="presOf" srcId="{3DEAFDE2-0689-48CD-A500-652C9A160D92}" destId="{59419A64-EAFF-40C8-B7F4-E4ED0399337E}" srcOrd="0" destOrd="0" presId="urn:microsoft.com/office/officeart/2005/8/layout/list1"/>
    <dgm:cxn modelId="{EC479C25-E7B3-480A-A77C-589262729A24}" type="presOf" srcId="{8C2A9CF6-E454-416E-BAB9-5EBF1F32A271}" destId="{80A4FC1F-0559-4D27-8694-63B85832D5A6}" srcOrd="0" destOrd="0" presId="urn:microsoft.com/office/officeart/2005/8/layout/list1"/>
    <dgm:cxn modelId="{CBC4F65B-263B-47C0-9FA2-29C0B5C03604}" type="presOf" srcId="{FEAAF2F2-9897-4453-B97B-4EAEBCEA8153}" destId="{84F16CF6-3D32-490E-BE2B-11EA44CB6A22}" srcOrd="0" destOrd="0" presId="urn:microsoft.com/office/officeart/2005/8/layout/list1"/>
    <dgm:cxn modelId="{2EA76D1F-AE26-4F06-9893-5AEEB07BC559}" srcId="{8C2A9CF6-E454-416E-BAB9-5EBF1F32A271}" destId="{0ECEE158-4818-4BFC-BE91-43505A7BBC3C}" srcOrd="6" destOrd="0" parTransId="{32331107-1544-43E8-B6C5-8D81292CD885}" sibTransId="{4B3B2C0F-5B8A-4153-9A54-0D2819C2CBEB}"/>
    <dgm:cxn modelId="{6356B544-3369-422A-B647-B0F0325E40EA}" srcId="{8C2A9CF6-E454-416E-BAB9-5EBF1F32A271}" destId="{FEAAF2F2-9897-4453-B97B-4EAEBCEA8153}" srcOrd="8" destOrd="0" parTransId="{747C0FBE-9C21-4372-A491-EBE1C627BDAB}" sibTransId="{0D110118-77CB-4268-B214-D93739B2EBB9}"/>
    <dgm:cxn modelId="{D3F75B48-FC86-459B-BB01-9E51DE1D946C}" srcId="{8C2A9CF6-E454-416E-BAB9-5EBF1F32A271}" destId="{6489956B-A81B-407B-8422-97E80F7DBCA1}" srcOrd="5" destOrd="0" parTransId="{94881925-E843-46CC-9998-76C5A739409C}" sibTransId="{E83E779E-7262-4EDF-964E-DEA16989F66A}"/>
    <dgm:cxn modelId="{374AEFC7-CEFD-4FDE-AA80-F453F0943373}" type="presOf" srcId="{A890162D-3DC0-4941-8117-EC2097FB1AF6}" destId="{F98C3864-B6F2-4606-A997-EA7A14BF9738}" srcOrd="0" destOrd="0" presId="urn:microsoft.com/office/officeart/2005/8/layout/list1"/>
    <dgm:cxn modelId="{A429DAF9-3A55-4FBD-9EB7-419EE6440D1F}" srcId="{8C2A9CF6-E454-416E-BAB9-5EBF1F32A271}" destId="{F3D4072E-5D77-47D1-B210-EE0A094B4AA6}" srcOrd="3" destOrd="0" parTransId="{9E16B6D1-08B5-414F-BA71-8AE48B8C777F}" sibTransId="{99107B05-7F23-4008-B9A5-95D326D9F402}"/>
    <dgm:cxn modelId="{9C2C0340-DB04-4657-B39F-824F9CE7499F}" srcId="{8C2A9CF6-E454-416E-BAB9-5EBF1F32A271}" destId="{7BD2F98D-871A-4A7A-ACF0-E396A3622975}" srcOrd="4" destOrd="0" parTransId="{74A1EE64-2349-4F92-8A2B-EBD3425C1DF1}" sibTransId="{EC29A147-B994-4B5A-B16B-E8A23D462AF0}"/>
    <dgm:cxn modelId="{A745CC0D-6C19-4004-B988-E77F07C1A169}" type="presOf" srcId="{61BD9931-D7EB-4FBA-BB6B-4F5144B221D9}" destId="{4A4EFF4C-A8F5-4CA3-AEED-4ED3A1C849C9}" srcOrd="1" destOrd="0" presId="urn:microsoft.com/office/officeart/2005/8/layout/list1"/>
    <dgm:cxn modelId="{EA90A3EE-7D2D-42FB-B747-B34E217B482C}" type="presOf" srcId="{7BCD884B-844D-4CEC-9A8D-28DFE287A97E}" destId="{F0300497-954A-4AA3-AC8F-72C5856F770F}" srcOrd="1" destOrd="0" presId="urn:microsoft.com/office/officeart/2005/8/layout/list1"/>
    <dgm:cxn modelId="{CB8D6C76-E30F-4724-95BA-F98C2F26971F}" type="presOf" srcId="{0ECEE158-4818-4BFC-BE91-43505A7BBC3C}" destId="{B7552CB0-F098-449F-8E8E-E90964CBE765}" srcOrd="0" destOrd="0" presId="urn:microsoft.com/office/officeart/2005/8/layout/list1"/>
    <dgm:cxn modelId="{AFC94706-A11C-4468-A90B-0EA6B222DDBE}" srcId="{8C2A9CF6-E454-416E-BAB9-5EBF1F32A271}" destId="{A6BFC54D-A14C-412E-8643-661A8CFC27CD}" srcOrd="0" destOrd="0" parTransId="{C68D896B-1E7F-4A25-847A-523EA4680D2B}" sibTransId="{3CD64D58-3AF4-4100-B11C-15FF2DB6F89C}"/>
    <dgm:cxn modelId="{AC92D3DE-8B9D-4075-A187-7323FD4614D6}" srcId="{8C2A9CF6-E454-416E-BAB9-5EBF1F32A271}" destId="{3DEAFDE2-0689-48CD-A500-652C9A160D92}" srcOrd="7" destOrd="0" parTransId="{3F29A49A-5784-4D76-90AF-9FD701F8B337}" sibTransId="{EA5E7781-47DA-48A7-8CBF-9417A91B5D37}"/>
    <dgm:cxn modelId="{73B55E9D-FF2D-4A21-8AAE-A4D9554F327C}" srcId="{F3D4072E-5D77-47D1-B210-EE0A094B4AA6}" destId="{A890162D-3DC0-4941-8117-EC2097FB1AF6}" srcOrd="0" destOrd="0" parTransId="{8F686A82-4C56-4AFB-A9BE-8B838BC7B3C0}" sibTransId="{CC8E318E-2D14-43F4-A466-B814B4494CB8}"/>
    <dgm:cxn modelId="{6539088B-16A1-4894-987C-930BE9007779}" type="presOf" srcId="{F3D4072E-5D77-47D1-B210-EE0A094B4AA6}" destId="{2F5ED778-FD42-4F4C-9A38-DB34FCF849C7}" srcOrd="0" destOrd="0" presId="urn:microsoft.com/office/officeart/2005/8/layout/list1"/>
    <dgm:cxn modelId="{27D70F1D-63F4-4B0B-96F1-2BBFFD58F37B}" type="presOf" srcId="{7BD2F98D-871A-4A7A-ACF0-E396A3622975}" destId="{23B730F2-4372-4DF5-AE68-1E49557FB565}" srcOrd="1" destOrd="0" presId="urn:microsoft.com/office/officeart/2005/8/layout/list1"/>
    <dgm:cxn modelId="{2A699E97-1C48-4306-AB24-74011A164CD2}" type="presOf" srcId="{61BD9931-D7EB-4FBA-BB6B-4F5144B221D9}" destId="{7070ECA0-5721-464F-901D-E0DFA0703D54}" srcOrd="0" destOrd="0" presId="urn:microsoft.com/office/officeart/2005/8/layout/list1"/>
    <dgm:cxn modelId="{8115D0CB-1CD5-4FFB-B8FF-5B28ACDD5650}" srcId="{8C2A9CF6-E454-416E-BAB9-5EBF1F32A271}" destId="{7BCD884B-844D-4CEC-9A8D-28DFE287A97E}" srcOrd="1" destOrd="0" parTransId="{C3BF6FD6-F1DA-4467-B4CD-768C36A85E03}" sibTransId="{9B601754-EF98-4BEA-9EAD-2C65D444AF35}"/>
    <dgm:cxn modelId="{6DA373B2-391D-47C1-BBAA-A17511697C2F}" type="presOf" srcId="{7BD2F98D-871A-4A7A-ACF0-E396A3622975}" destId="{EC96BFEE-7033-453B-8FEC-A1F9ED833468}" srcOrd="0" destOrd="0" presId="urn:microsoft.com/office/officeart/2005/8/layout/list1"/>
    <dgm:cxn modelId="{A4EA6C8D-574E-49A4-825D-8B9E4B2DDC9A}" srcId="{8C2A9CF6-E454-416E-BAB9-5EBF1F32A271}" destId="{61BD9931-D7EB-4FBA-BB6B-4F5144B221D9}" srcOrd="2" destOrd="0" parTransId="{C068EBA3-FC73-4035-ADE0-C0FDFFC003C2}" sibTransId="{D7DEE4B1-8730-4630-BDB0-148E9872902C}"/>
    <dgm:cxn modelId="{F713CE82-568F-42D2-9FFA-D633EB836B09}" type="presOf" srcId="{A6BFC54D-A14C-412E-8643-661A8CFC27CD}" destId="{8F901232-E8F0-4140-8F47-8736AB8D4C36}" srcOrd="1" destOrd="0" presId="urn:microsoft.com/office/officeart/2005/8/layout/list1"/>
    <dgm:cxn modelId="{89BE42F7-39D3-48BD-85A6-F51DB2E7C29E}" type="presOf" srcId="{3DEAFDE2-0689-48CD-A500-652C9A160D92}" destId="{AFFD9CC5-B6FA-436D-BC28-83647A6B1530}" srcOrd="1" destOrd="0" presId="urn:microsoft.com/office/officeart/2005/8/layout/list1"/>
    <dgm:cxn modelId="{075BEAD2-BDEF-4329-B666-8F24C77A6AE2}" type="presOf" srcId="{7BCD884B-844D-4CEC-9A8D-28DFE287A97E}" destId="{5A874EAE-3F2E-42FA-9BD1-A64231083362}" srcOrd="0" destOrd="0" presId="urn:microsoft.com/office/officeart/2005/8/layout/list1"/>
    <dgm:cxn modelId="{7A8F3FA6-F64F-482A-9431-139E6BEAFC8F}" type="presOf" srcId="{0ECEE158-4818-4BFC-BE91-43505A7BBC3C}" destId="{DE123D59-16CF-4558-B75B-CD489F7C5161}" srcOrd="1" destOrd="0" presId="urn:microsoft.com/office/officeart/2005/8/layout/list1"/>
    <dgm:cxn modelId="{03150468-CBB6-456C-8BC7-627AD5620567}" type="presOf" srcId="{F3D4072E-5D77-47D1-B210-EE0A094B4AA6}" destId="{5C6CCA28-470E-4F27-B6A4-7D88A26F1C49}" srcOrd="1" destOrd="0" presId="urn:microsoft.com/office/officeart/2005/8/layout/list1"/>
    <dgm:cxn modelId="{6795F0F9-AD59-4984-BB51-5690F5EB4FA9}" type="presParOf" srcId="{80A4FC1F-0559-4D27-8694-63B85832D5A6}" destId="{A130DA3C-DE3E-4F3D-A521-B047A9D227FA}" srcOrd="0" destOrd="0" presId="urn:microsoft.com/office/officeart/2005/8/layout/list1"/>
    <dgm:cxn modelId="{BC149789-8810-418C-8379-DCA045863B54}" type="presParOf" srcId="{A130DA3C-DE3E-4F3D-A521-B047A9D227FA}" destId="{9CCD951B-415D-4F6E-A21E-FD2E7D2F59A4}" srcOrd="0" destOrd="0" presId="urn:microsoft.com/office/officeart/2005/8/layout/list1"/>
    <dgm:cxn modelId="{8AFF337E-B4BA-4B0A-A774-2A843F706495}" type="presParOf" srcId="{A130DA3C-DE3E-4F3D-A521-B047A9D227FA}" destId="{8F901232-E8F0-4140-8F47-8736AB8D4C36}" srcOrd="1" destOrd="0" presId="urn:microsoft.com/office/officeart/2005/8/layout/list1"/>
    <dgm:cxn modelId="{A531B42F-372C-47D3-BB68-6C17EC13F100}" type="presParOf" srcId="{80A4FC1F-0559-4D27-8694-63B85832D5A6}" destId="{34AFB61F-0E67-4388-A517-DC17683AB153}" srcOrd="1" destOrd="0" presId="urn:microsoft.com/office/officeart/2005/8/layout/list1"/>
    <dgm:cxn modelId="{AF0BB94F-2BA0-43A5-B066-4280E2271E37}" type="presParOf" srcId="{80A4FC1F-0559-4D27-8694-63B85832D5A6}" destId="{127CE6C3-EABB-4F52-AC74-BC282758EA41}" srcOrd="2" destOrd="0" presId="urn:microsoft.com/office/officeart/2005/8/layout/list1"/>
    <dgm:cxn modelId="{81FD39A1-0914-4CD7-88DB-BFC55CFBB985}" type="presParOf" srcId="{80A4FC1F-0559-4D27-8694-63B85832D5A6}" destId="{FA30A471-433A-432C-B3D4-F7D529AF464A}" srcOrd="3" destOrd="0" presId="urn:microsoft.com/office/officeart/2005/8/layout/list1"/>
    <dgm:cxn modelId="{2D77C96A-6034-4BAD-A638-55F8813A0638}" type="presParOf" srcId="{80A4FC1F-0559-4D27-8694-63B85832D5A6}" destId="{5892C35E-6692-4C7D-8DBB-1ECC97ABDCFA}" srcOrd="4" destOrd="0" presId="urn:microsoft.com/office/officeart/2005/8/layout/list1"/>
    <dgm:cxn modelId="{93E77629-AAE3-4789-889B-63E7AA3A6DA4}" type="presParOf" srcId="{5892C35E-6692-4C7D-8DBB-1ECC97ABDCFA}" destId="{5A874EAE-3F2E-42FA-9BD1-A64231083362}" srcOrd="0" destOrd="0" presId="urn:microsoft.com/office/officeart/2005/8/layout/list1"/>
    <dgm:cxn modelId="{26832C82-4F2C-4CE8-B271-494ADA258733}" type="presParOf" srcId="{5892C35E-6692-4C7D-8DBB-1ECC97ABDCFA}" destId="{F0300497-954A-4AA3-AC8F-72C5856F770F}" srcOrd="1" destOrd="0" presId="urn:microsoft.com/office/officeart/2005/8/layout/list1"/>
    <dgm:cxn modelId="{0AD22BF1-0818-47DF-A6FC-385EB6C32019}" type="presParOf" srcId="{80A4FC1F-0559-4D27-8694-63B85832D5A6}" destId="{C117686C-44DE-4F7C-A996-900EDAACA928}" srcOrd="5" destOrd="0" presId="urn:microsoft.com/office/officeart/2005/8/layout/list1"/>
    <dgm:cxn modelId="{1B0E908A-4941-4E50-A84A-38E241B083F3}" type="presParOf" srcId="{80A4FC1F-0559-4D27-8694-63B85832D5A6}" destId="{123F2EFF-8155-44C5-A256-5685DF5BBC64}" srcOrd="6" destOrd="0" presId="urn:microsoft.com/office/officeart/2005/8/layout/list1"/>
    <dgm:cxn modelId="{26AD716D-A7DF-44D8-A668-74EC2868B16D}" type="presParOf" srcId="{80A4FC1F-0559-4D27-8694-63B85832D5A6}" destId="{F973F596-A7F3-42EF-A2BE-27C4D2E6EFC8}" srcOrd="7" destOrd="0" presId="urn:microsoft.com/office/officeart/2005/8/layout/list1"/>
    <dgm:cxn modelId="{E7652B17-3332-4225-A2AB-1230019BA9C2}" type="presParOf" srcId="{80A4FC1F-0559-4D27-8694-63B85832D5A6}" destId="{BA8EA8C8-F7EE-4643-85AF-EF0770413860}" srcOrd="8" destOrd="0" presId="urn:microsoft.com/office/officeart/2005/8/layout/list1"/>
    <dgm:cxn modelId="{B1B58748-EDE2-4F7C-A436-6C2BB2EC6616}" type="presParOf" srcId="{BA8EA8C8-F7EE-4643-85AF-EF0770413860}" destId="{7070ECA0-5721-464F-901D-E0DFA0703D54}" srcOrd="0" destOrd="0" presId="urn:microsoft.com/office/officeart/2005/8/layout/list1"/>
    <dgm:cxn modelId="{B0C606AE-FDE5-4C15-B896-1BE27AFADDC2}" type="presParOf" srcId="{BA8EA8C8-F7EE-4643-85AF-EF0770413860}" destId="{4A4EFF4C-A8F5-4CA3-AEED-4ED3A1C849C9}" srcOrd="1" destOrd="0" presId="urn:microsoft.com/office/officeart/2005/8/layout/list1"/>
    <dgm:cxn modelId="{2F8D9894-B19D-49E8-B1FB-D20F342EBC7D}" type="presParOf" srcId="{80A4FC1F-0559-4D27-8694-63B85832D5A6}" destId="{B152A5AF-A939-4A3A-AFE6-FB4555FF6558}" srcOrd="9" destOrd="0" presId="urn:microsoft.com/office/officeart/2005/8/layout/list1"/>
    <dgm:cxn modelId="{3B4FDCCE-F88E-4040-AA7B-4127718AA58D}" type="presParOf" srcId="{80A4FC1F-0559-4D27-8694-63B85832D5A6}" destId="{3BAE2CEE-C19D-4906-AA12-7797B53F6161}" srcOrd="10" destOrd="0" presId="urn:microsoft.com/office/officeart/2005/8/layout/list1"/>
    <dgm:cxn modelId="{C455AD17-BDBE-4351-BC97-291FD1E74E10}" type="presParOf" srcId="{80A4FC1F-0559-4D27-8694-63B85832D5A6}" destId="{5938381A-4973-4898-9A7D-68DF55E82680}" srcOrd="11" destOrd="0" presId="urn:microsoft.com/office/officeart/2005/8/layout/list1"/>
    <dgm:cxn modelId="{4C4DD4C8-E759-466C-87C2-79590AB2FFEB}" type="presParOf" srcId="{80A4FC1F-0559-4D27-8694-63B85832D5A6}" destId="{26047A5B-587E-491F-B66D-448C30997993}" srcOrd="12" destOrd="0" presId="urn:microsoft.com/office/officeart/2005/8/layout/list1"/>
    <dgm:cxn modelId="{F9AD914C-1AA8-416D-B4C4-06ACFFE8FACD}" type="presParOf" srcId="{26047A5B-587E-491F-B66D-448C30997993}" destId="{2F5ED778-FD42-4F4C-9A38-DB34FCF849C7}" srcOrd="0" destOrd="0" presId="urn:microsoft.com/office/officeart/2005/8/layout/list1"/>
    <dgm:cxn modelId="{3DA33A7B-BA61-4742-81E1-09FFCB603E99}" type="presParOf" srcId="{26047A5B-587E-491F-B66D-448C30997993}" destId="{5C6CCA28-470E-4F27-B6A4-7D88A26F1C49}" srcOrd="1" destOrd="0" presId="urn:microsoft.com/office/officeart/2005/8/layout/list1"/>
    <dgm:cxn modelId="{C0D68D74-9E16-424A-A760-A1DEAF13CA65}" type="presParOf" srcId="{80A4FC1F-0559-4D27-8694-63B85832D5A6}" destId="{1AF377EA-7500-4B79-B1A4-E2750422D7B9}" srcOrd="13" destOrd="0" presId="urn:microsoft.com/office/officeart/2005/8/layout/list1"/>
    <dgm:cxn modelId="{C8DE8072-182D-46F1-B758-07CC9ACC7A50}" type="presParOf" srcId="{80A4FC1F-0559-4D27-8694-63B85832D5A6}" destId="{F98C3864-B6F2-4606-A997-EA7A14BF9738}" srcOrd="14" destOrd="0" presId="urn:microsoft.com/office/officeart/2005/8/layout/list1"/>
    <dgm:cxn modelId="{3BEDCE10-5746-4A58-8A7A-0224A7EBF1E8}" type="presParOf" srcId="{80A4FC1F-0559-4D27-8694-63B85832D5A6}" destId="{8ED589D8-208D-4037-9B4E-BB237CCDC9A3}" srcOrd="15" destOrd="0" presId="urn:microsoft.com/office/officeart/2005/8/layout/list1"/>
    <dgm:cxn modelId="{86E7B5EC-764C-4096-B88F-B3EEFDD1A2CC}" type="presParOf" srcId="{80A4FC1F-0559-4D27-8694-63B85832D5A6}" destId="{D79A0122-0C80-49BF-A339-E35B4FC51960}" srcOrd="16" destOrd="0" presId="urn:microsoft.com/office/officeart/2005/8/layout/list1"/>
    <dgm:cxn modelId="{67D04984-9B85-4526-9C22-CDFDFFEC2CDF}" type="presParOf" srcId="{D79A0122-0C80-49BF-A339-E35B4FC51960}" destId="{EC96BFEE-7033-453B-8FEC-A1F9ED833468}" srcOrd="0" destOrd="0" presId="urn:microsoft.com/office/officeart/2005/8/layout/list1"/>
    <dgm:cxn modelId="{2785E476-CAF1-4867-B964-33CBA88BA2A8}" type="presParOf" srcId="{D79A0122-0C80-49BF-A339-E35B4FC51960}" destId="{23B730F2-4372-4DF5-AE68-1E49557FB565}" srcOrd="1" destOrd="0" presId="urn:microsoft.com/office/officeart/2005/8/layout/list1"/>
    <dgm:cxn modelId="{8F6F7966-1C94-47E3-B10D-9AD5BC40B040}" type="presParOf" srcId="{80A4FC1F-0559-4D27-8694-63B85832D5A6}" destId="{0DF6B007-4F87-408D-A27C-E276664EE771}" srcOrd="17" destOrd="0" presId="urn:microsoft.com/office/officeart/2005/8/layout/list1"/>
    <dgm:cxn modelId="{9EF7B0FB-9C7A-4572-BE45-56D07A7F2B5F}" type="presParOf" srcId="{80A4FC1F-0559-4D27-8694-63B85832D5A6}" destId="{F064C4BC-60D3-4919-98A5-5068EC94C087}" srcOrd="18" destOrd="0" presId="urn:microsoft.com/office/officeart/2005/8/layout/list1"/>
    <dgm:cxn modelId="{EA372B54-D4A3-4DB7-83F8-A8251D222023}" type="presParOf" srcId="{80A4FC1F-0559-4D27-8694-63B85832D5A6}" destId="{CB7C6268-C650-4F0C-B4F7-BD9813FCDB21}" srcOrd="19" destOrd="0" presId="urn:microsoft.com/office/officeart/2005/8/layout/list1"/>
    <dgm:cxn modelId="{54E35487-E7FA-4847-91F5-A08F0B940982}" type="presParOf" srcId="{80A4FC1F-0559-4D27-8694-63B85832D5A6}" destId="{AC5BCD42-8031-4A4B-A2C8-6A16CCF6237D}" srcOrd="20" destOrd="0" presId="urn:microsoft.com/office/officeart/2005/8/layout/list1"/>
    <dgm:cxn modelId="{D226DDA5-7816-4C08-A262-DCAA8819F748}" type="presParOf" srcId="{AC5BCD42-8031-4A4B-A2C8-6A16CCF6237D}" destId="{C379913F-7623-43FC-A36D-385AE4B08D7C}" srcOrd="0" destOrd="0" presId="urn:microsoft.com/office/officeart/2005/8/layout/list1"/>
    <dgm:cxn modelId="{631B5A67-67E1-4580-B157-49286D75D3BD}" type="presParOf" srcId="{AC5BCD42-8031-4A4B-A2C8-6A16CCF6237D}" destId="{B1C977C9-3BBF-47CD-AFE5-3345F98B22DB}" srcOrd="1" destOrd="0" presId="urn:microsoft.com/office/officeart/2005/8/layout/list1"/>
    <dgm:cxn modelId="{B639A7DD-A27F-4891-8C38-DA71C25D10D3}" type="presParOf" srcId="{80A4FC1F-0559-4D27-8694-63B85832D5A6}" destId="{EB3AE5BB-FEE0-4982-9916-FC429F63990E}" srcOrd="21" destOrd="0" presId="urn:microsoft.com/office/officeart/2005/8/layout/list1"/>
    <dgm:cxn modelId="{C9F49A03-660E-494E-A5ED-D2A3BD679EA9}" type="presParOf" srcId="{80A4FC1F-0559-4D27-8694-63B85832D5A6}" destId="{35AD42B2-9C63-43BD-BE3B-D31A81F9812C}" srcOrd="22" destOrd="0" presId="urn:microsoft.com/office/officeart/2005/8/layout/list1"/>
    <dgm:cxn modelId="{089087CC-080A-4798-9375-BAE1B8F5653A}" type="presParOf" srcId="{80A4FC1F-0559-4D27-8694-63B85832D5A6}" destId="{34719BD0-78E9-4C34-A138-2C59663E8609}" srcOrd="23" destOrd="0" presId="urn:microsoft.com/office/officeart/2005/8/layout/list1"/>
    <dgm:cxn modelId="{9B0A639D-9738-4F9D-AD58-783FF82E71C4}" type="presParOf" srcId="{80A4FC1F-0559-4D27-8694-63B85832D5A6}" destId="{E0C0E5AD-3EB9-4C4E-9F62-24C250FC23DF}" srcOrd="24" destOrd="0" presId="urn:microsoft.com/office/officeart/2005/8/layout/list1"/>
    <dgm:cxn modelId="{E3CBE540-7391-4717-B10A-96C99CBBB130}" type="presParOf" srcId="{E0C0E5AD-3EB9-4C4E-9F62-24C250FC23DF}" destId="{B7552CB0-F098-449F-8E8E-E90964CBE765}" srcOrd="0" destOrd="0" presId="urn:microsoft.com/office/officeart/2005/8/layout/list1"/>
    <dgm:cxn modelId="{47811523-2C31-48C1-9295-4A3965E55226}" type="presParOf" srcId="{E0C0E5AD-3EB9-4C4E-9F62-24C250FC23DF}" destId="{DE123D59-16CF-4558-B75B-CD489F7C5161}" srcOrd="1" destOrd="0" presId="urn:microsoft.com/office/officeart/2005/8/layout/list1"/>
    <dgm:cxn modelId="{3728B5CD-065F-4823-8389-E5C1AF4B5B11}" type="presParOf" srcId="{80A4FC1F-0559-4D27-8694-63B85832D5A6}" destId="{17F2C7E5-4B08-4393-B71B-DDBD72D19E6F}" srcOrd="25" destOrd="0" presId="urn:microsoft.com/office/officeart/2005/8/layout/list1"/>
    <dgm:cxn modelId="{F9F3EE7B-BCBD-4026-ABD3-EE253AA19734}" type="presParOf" srcId="{80A4FC1F-0559-4D27-8694-63B85832D5A6}" destId="{82043A96-8760-42D0-B52C-3443E714E9C7}" srcOrd="26" destOrd="0" presId="urn:microsoft.com/office/officeart/2005/8/layout/list1"/>
    <dgm:cxn modelId="{F28D9C48-6E2D-40BE-9F06-F14462B5F559}" type="presParOf" srcId="{80A4FC1F-0559-4D27-8694-63B85832D5A6}" destId="{CAB55EB6-EE6F-414A-9F9D-6F27AFF2BF3D}" srcOrd="27" destOrd="0" presId="urn:microsoft.com/office/officeart/2005/8/layout/list1"/>
    <dgm:cxn modelId="{1F5BA5FB-CA80-41E6-9531-D4CD786FCB2F}" type="presParOf" srcId="{80A4FC1F-0559-4D27-8694-63B85832D5A6}" destId="{EBB51FFD-2DB7-4F96-AC4B-19662B846675}" srcOrd="28" destOrd="0" presId="urn:microsoft.com/office/officeart/2005/8/layout/list1"/>
    <dgm:cxn modelId="{A3CD8162-D8CF-4DC4-A999-F03B75DCEAAB}" type="presParOf" srcId="{EBB51FFD-2DB7-4F96-AC4B-19662B846675}" destId="{59419A64-EAFF-40C8-B7F4-E4ED0399337E}" srcOrd="0" destOrd="0" presId="urn:microsoft.com/office/officeart/2005/8/layout/list1"/>
    <dgm:cxn modelId="{6939D7CA-720C-4F51-8AB7-DE41772D48FC}" type="presParOf" srcId="{EBB51FFD-2DB7-4F96-AC4B-19662B846675}" destId="{AFFD9CC5-B6FA-436D-BC28-83647A6B1530}" srcOrd="1" destOrd="0" presId="urn:microsoft.com/office/officeart/2005/8/layout/list1"/>
    <dgm:cxn modelId="{E5A4DDD4-0416-4ADD-BA1C-D6864D7AF3EF}" type="presParOf" srcId="{80A4FC1F-0559-4D27-8694-63B85832D5A6}" destId="{AC329722-7356-4103-BA49-FA8C839EEF2A}" srcOrd="29" destOrd="0" presId="urn:microsoft.com/office/officeart/2005/8/layout/list1"/>
    <dgm:cxn modelId="{933DFF51-8F1C-4646-97C9-A95F74996324}" type="presParOf" srcId="{80A4FC1F-0559-4D27-8694-63B85832D5A6}" destId="{9262ED2F-D80D-4E2B-A793-66CC73F68D1C}" srcOrd="30" destOrd="0" presId="urn:microsoft.com/office/officeart/2005/8/layout/list1"/>
    <dgm:cxn modelId="{3945D7DA-B187-4BC0-BD88-37D297FD389F}" type="presParOf" srcId="{80A4FC1F-0559-4D27-8694-63B85832D5A6}" destId="{DDFD379D-2911-4AAA-BDD7-0EE5FA8FDE3F}" srcOrd="31" destOrd="0" presId="urn:microsoft.com/office/officeart/2005/8/layout/list1"/>
    <dgm:cxn modelId="{448DBB82-51B4-4232-AAE2-2E5B8318C7CD}" type="presParOf" srcId="{80A4FC1F-0559-4D27-8694-63B85832D5A6}" destId="{DF298068-D3CA-43CA-8609-E23BAE435E41}" srcOrd="32" destOrd="0" presId="urn:microsoft.com/office/officeart/2005/8/layout/list1"/>
    <dgm:cxn modelId="{EBAE2232-A9D4-4925-8DA2-B8CECC4710EE}" type="presParOf" srcId="{DF298068-D3CA-43CA-8609-E23BAE435E41}" destId="{84F16CF6-3D32-490E-BE2B-11EA44CB6A22}" srcOrd="0" destOrd="0" presId="urn:microsoft.com/office/officeart/2005/8/layout/list1"/>
    <dgm:cxn modelId="{F273F1EC-515B-4896-A0E3-C55093269C82}" type="presParOf" srcId="{DF298068-D3CA-43CA-8609-E23BAE435E41}" destId="{993483EB-FC69-4B38-BFC3-807A7B94421D}" srcOrd="1" destOrd="0" presId="urn:microsoft.com/office/officeart/2005/8/layout/list1"/>
    <dgm:cxn modelId="{5BDD7101-742E-49CC-ADC7-86679317152E}" type="presParOf" srcId="{80A4FC1F-0559-4D27-8694-63B85832D5A6}" destId="{2D365854-0541-456F-8A78-CE0D47FF41F2}" srcOrd="33" destOrd="0" presId="urn:microsoft.com/office/officeart/2005/8/layout/list1"/>
    <dgm:cxn modelId="{BAD23B2B-0D85-40D1-84D3-9CF5C91F0A9C}" type="presParOf" srcId="{80A4FC1F-0559-4D27-8694-63B85832D5A6}" destId="{C6756677-7010-427A-97EA-A32A50568E5D}" srcOrd="3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98245B6-26E9-46E5-ADA0-6771E92D0F77}" type="doc">
      <dgm:prSet loTypeId="urn:microsoft.com/office/officeart/2005/8/layout/pyramid2" loCatId="pyramid" qsTypeId="urn:microsoft.com/office/officeart/2005/8/quickstyle/3d2" qsCatId="3D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936385AE-E78A-458D-B9FD-AF75F4E35F05}">
      <dgm:prSet phldrT="[Текст]" custT="1"/>
      <dgm:spPr/>
      <dgm:t>
        <a:bodyPr/>
        <a:lstStyle/>
        <a:p>
          <a:r>
            <a:rPr lang="uk-UA" sz="3200" b="1" dirty="0" smtClean="0">
              <a:latin typeface="+mj-lt"/>
            </a:rPr>
            <a:t>Добрим </a:t>
          </a:r>
          <a:endParaRPr lang="ru-RU" sz="3200" b="1" dirty="0">
            <a:latin typeface="+mj-lt"/>
          </a:endParaRPr>
        </a:p>
      </dgm:t>
    </dgm:pt>
    <dgm:pt modelId="{BFB6AFE2-C07B-4DB1-B488-19212AD486E8}" type="parTrans" cxnId="{FC969E89-55C8-4481-B837-C8126267EC6C}">
      <dgm:prSet/>
      <dgm:spPr/>
      <dgm:t>
        <a:bodyPr/>
        <a:lstStyle/>
        <a:p>
          <a:endParaRPr lang="ru-RU"/>
        </a:p>
      </dgm:t>
    </dgm:pt>
    <dgm:pt modelId="{A303C6E8-866B-4F18-A69A-E38D4194C234}" type="sibTrans" cxnId="{FC969E89-55C8-4481-B837-C8126267EC6C}">
      <dgm:prSet/>
      <dgm:spPr/>
      <dgm:t>
        <a:bodyPr/>
        <a:lstStyle/>
        <a:p>
          <a:endParaRPr lang="ru-RU"/>
        </a:p>
      </dgm:t>
    </dgm:pt>
    <dgm:pt modelId="{EF59D229-3BB5-4E29-A781-1631E0F6F430}">
      <dgm:prSet phldrT="[Текст]" custT="1"/>
      <dgm:spPr/>
      <dgm:t>
        <a:bodyPr/>
        <a:lstStyle/>
        <a:p>
          <a:r>
            <a:rPr lang="uk-UA" sz="3200" b="1" dirty="0" smtClean="0">
              <a:latin typeface="+mj-lt"/>
            </a:rPr>
            <a:t>Розуміючим</a:t>
          </a:r>
          <a:endParaRPr lang="ru-RU" sz="3200" b="1" dirty="0">
            <a:latin typeface="+mj-lt"/>
          </a:endParaRPr>
        </a:p>
      </dgm:t>
    </dgm:pt>
    <dgm:pt modelId="{4E799573-6634-4475-A671-30E8411A433D}" type="parTrans" cxnId="{CAF70563-E7E5-423C-AD57-D9F4EE915A3E}">
      <dgm:prSet/>
      <dgm:spPr/>
      <dgm:t>
        <a:bodyPr/>
        <a:lstStyle/>
        <a:p>
          <a:endParaRPr lang="ru-RU"/>
        </a:p>
      </dgm:t>
    </dgm:pt>
    <dgm:pt modelId="{8D30FBFA-7694-4EDA-A50C-074712825588}" type="sibTrans" cxnId="{CAF70563-E7E5-423C-AD57-D9F4EE915A3E}">
      <dgm:prSet/>
      <dgm:spPr/>
      <dgm:t>
        <a:bodyPr/>
        <a:lstStyle/>
        <a:p>
          <a:endParaRPr lang="ru-RU"/>
        </a:p>
      </dgm:t>
    </dgm:pt>
    <dgm:pt modelId="{70C9A6B1-F0CE-44FC-9C0F-2C334280AB57}">
      <dgm:prSet phldrT="[Текст]" custT="1"/>
      <dgm:spPr/>
      <dgm:t>
        <a:bodyPr/>
        <a:lstStyle/>
        <a:p>
          <a:r>
            <a:rPr lang="uk-UA" sz="3200" b="1" dirty="0" smtClean="0">
              <a:latin typeface="+mj-lt"/>
            </a:rPr>
            <a:t>Справедливим</a:t>
          </a:r>
          <a:endParaRPr lang="ru-RU" sz="3200" b="1" dirty="0">
            <a:latin typeface="+mj-lt"/>
          </a:endParaRPr>
        </a:p>
      </dgm:t>
    </dgm:pt>
    <dgm:pt modelId="{6D3670D4-4D52-457B-87B0-4F252C4BC896}" type="sibTrans" cxnId="{6B56DE4E-631D-4FE1-9936-41A6E5E8D253}">
      <dgm:prSet/>
      <dgm:spPr/>
      <dgm:t>
        <a:bodyPr/>
        <a:lstStyle/>
        <a:p>
          <a:endParaRPr lang="ru-RU"/>
        </a:p>
      </dgm:t>
    </dgm:pt>
    <dgm:pt modelId="{4BEC695D-0A43-4471-9663-B322B6DC8BC4}" type="parTrans" cxnId="{6B56DE4E-631D-4FE1-9936-41A6E5E8D253}">
      <dgm:prSet/>
      <dgm:spPr/>
      <dgm:t>
        <a:bodyPr/>
        <a:lstStyle/>
        <a:p>
          <a:endParaRPr lang="ru-RU"/>
        </a:p>
      </dgm:t>
    </dgm:pt>
    <dgm:pt modelId="{8D137930-EC4F-4B2B-AF74-8D29151A5B43}">
      <dgm:prSet phldrT="[Текст]" custT="1"/>
      <dgm:spPr/>
      <dgm:t>
        <a:bodyPr/>
        <a:lstStyle/>
        <a:p>
          <a:pPr rtl="0"/>
          <a:r>
            <a:rPr lang="uk-UA" sz="2400" b="1" dirty="0" smtClean="0">
              <a:latin typeface="+mj-lt"/>
            </a:rPr>
            <a:t>Чесним, врівноваженим, розумним, мудрим, </a:t>
          </a:r>
        </a:p>
        <a:p>
          <a:pPr rtl="0"/>
          <a:r>
            <a:rPr lang="uk-UA" sz="2400" b="1" dirty="0" smtClean="0">
              <a:latin typeface="+mj-lt"/>
            </a:rPr>
            <a:t>має любити учнів</a:t>
          </a:r>
          <a:r>
            <a:rPr lang="uk-UA" sz="2400" dirty="0" smtClean="0">
              <a:latin typeface="+mj-lt"/>
            </a:rPr>
            <a:t>.</a:t>
          </a:r>
          <a:endParaRPr lang="ru-RU" sz="2400" dirty="0"/>
        </a:p>
      </dgm:t>
    </dgm:pt>
    <dgm:pt modelId="{A30764AA-DD12-472D-932C-D4A4E958B759}" type="parTrans" cxnId="{6DCA97F6-5F39-403E-9293-828D9BCC240F}">
      <dgm:prSet/>
      <dgm:spPr/>
      <dgm:t>
        <a:bodyPr/>
        <a:lstStyle/>
        <a:p>
          <a:endParaRPr lang="ru-RU"/>
        </a:p>
      </dgm:t>
    </dgm:pt>
    <dgm:pt modelId="{94F4DEC1-09D6-4C7E-B015-199F05EC2D00}" type="sibTrans" cxnId="{6DCA97F6-5F39-403E-9293-828D9BCC240F}">
      <dgm:prSet/>
      <dgm:spPr/>
      <dgm:t>
        <a:bodyPr/>
        <a:lstStyle/>
        <a:p>
          <a:endParaRPr lang="ru-RU"/>
        </a:p>
      </dgm:t>
    </dgm:pt>
    <dgm:pt modelId="{B8525903-0FF9-4F1E-B258-C4C680568A5B}" type="pres">
      <dgm:prSet presAssocID="{E98245B6-26E9-46E5-ADA0-6771E92D0F77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51DE0B7A-F017-4099-9E07-C323AF48925B}" type="pres">
      <dgm:prSet presAssocID="{E98245B6-26E9-46E5-ADA0-6771E92D0F77}" presName="pyramid" presStyleLbl="node1" presStyleIdx="0" presStyleCnt="1" custLinFactNeighborX="-51491" custLinFactNeighborY="4639"/>
      <dgm:spPr/>
    </dgm:pt>
    <dgm:pt modelId="{5AD617FF-85C5-411C-885E-D1B20A4835E0}" type="pres">
      <dgm:prSet presAssocID="{E98245B6-26E9-46E5-ADA0-6771E92D0F77}" presName="theList" presStyleCnt="0"/>
      <dgm:spPr/>
    </dgm:pt>
    <dgm:pt modelId="{4CCB6891-70E2-4292-B96D-87D56E402EB9}" type="pres">
      <dgm:prSet presAssocID="{936385AE-E78A-458D-B9FD-AF75F4E35F05}" presName="aNode" presStyleLbl="fgAcc1" presStyleIdx="0" presStyleCnt="4" custScaleX="111897" custScaleY="1543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83D5BA-D95F-4DA6-A710-317AA46F5164}" type="pres">
      <dgm:prSet presAssocID="{936385AE-E78A-458D-B9FD-AF75F4E35F05}" presName="aSpace" presStyleCnt="0"/>
      <dgm:spPr/>
    </dgm:pt>
    <dgm:pt modelId="{8EE3664F-358E-45CE-BEC2-95925124AA3D}" type="pres">
      <dgm:prSet presAssocID="{70C9A6B1-F0CE-44FC-9C0F-2C334280AB57}" presName="aNode" presStyleLbl="fgAcc1" presStyleIdx="1" presStyleCnt="4" custScaleX="113482" custScaleY="1524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E3ACF9-E2A5-4B73-8322-685FE77F6710}" type="pres">
      <dgm:prSet presAssocID="{70C9A6B1-F0CE-44FC-9C0F-2C334280AB57}" presName="aSpace" presStyleCnt="0"/>
      <dgm:spPr/>
    </dgm:pt>
    <dgm:pt modelId="{1FD2B442-2A25-4756-8270-869CF96BA06C}" type="pres">
      <dgm:prSet presAssocID="{EF59D229-3BB5-4E29-A781-1631E0F6F430}" presName="aNode" presStyleLbl="fgAcc1" presStyleIdx="2" presStyleCnt="4" custScaleX="111962" custScaleY="1454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EA971B-24AA-40B9-8777-58164EE15714}" type="pres">
      <dgm:prSet presAssocID="{EF59D229-3BB5-4E29-A781-1631E0F6F430}" presName="aSpace" presStyleCnt="0"/>
      <dgm:spPr/>
    </dgm:pt>
    <dgm:pt modelId="{16BB9AE0-5D21-4183-95F8-F0B411091A80}" type="pres">
      <dgm:prSet presAssocID="{8D137930-EC4F-4B2B-AF74-8D29151A5B43}" presName="aNode" presStyleLbl="fgAcc1" presStyleIdx="3" presStyleCnt="4" custScaleX="112078" custScaleY="271688" custLinFactNeighborX="364" custLinFactNeighborY="-323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494AB5-0E2E-47F1-8DE9-C84C6102A686}" type="pres">
      <dgm:prSet presAssocID="{8D137930-EC4F-4B2B-AF74-8D29151A5B43}" presName="aSpace" presStyleCnt="0"/>
      <dgm:spPr/>
    </dgm:pt>
  </dgm:ptLst>
  <dgm:cxnLst>
    <dgm:cxn modelId="{B143DE5D-4B6E-48C3-B99E-40D2F6C11A6C}" type="presOf" srcId="{936385AE-E78A-458D-B9FD-AF75F4E35F05}" destId="{4CCB6891-70E2-4292-B96D-87D56E402EB9}" srcOrd="0" destOrd="0" presId="urn:microsoft.com/office/officeart/2005/8/layout/pyramid2"/>
    <dgm:cxn modelId="{6DCA97F6-5F39-403E-9293-828D9BCC240F}" srcId="{E98245B6-26E9-46E5-ADA0-6771E92D0F77}" destId="{8D137930-EC4F-4B2B-AF74-8D29151A5B43}" srcOrd="3" destOrd="0" parTransId="{A30764AA-DD12-472D-932C-D4A4E958B759}" sibTransId="{94F4DEC1-09D6-4C7E-B015-199F05EC2D00}"/>
    <dgm:cxn modelId="{BB7E3F36-48EE-4C82-8254-E79B803AA860}" type="presOf" srcId="{E98245B6-26E9-46E5-ADA0-6771E92D0F77}" destId="{B8525903-0FF9-4F1E-B258-C4C680568A5B}" srcOrd="0" destOrd="0" presId="urn:microsoft.com/office/officeart/2005/8/layout/pyramid2"/>
    <dgm:cxn modelId="{9D541AAA-783C-4559-B079-73A74F21FFDF}" type="presOf" srcId="{EF59D229-3BB5-4E29-A781-1631E0F6F430}" destId="{1FD2B442-2A25-4756-8270-869CF96BA06C}" srcOrd="0" destOrd="0" presId="urn:microsoft.com/office/officeart/2005/8/layout/pyramid2"/>
    <dgm:cxn modelId="{CAF70563-E7E5-423C-AD57-D9F4EE915A3E}" srcId="{E98245B6-26E9-46E5-ADA0-6771E92D0F77}" destId="{EF59D229-3BB5-4E29-A781-1631E0F6F430}" srcOrd="2" destOrd="0" parTransId="{4E799573-6634-4475-A671-30E8411A433D}" sibTransId="{8D30FBFA-7694-4EDA-A50C-074712825588}"/>
    <dgm:cxn modelId="{8D9DFDD2-811E-4009-8D95-D49A53089DD3}" type="presOf" srcId="{8D137930-EC4F-4B2B-AF74-8D29151A5B43}" destId="{16BB9AE0-5D21-4183-95F8-F0B411091A80}" srcOrd="0" destOrd="0" presId="urn:microsoft.com/office/officeart/2005/8/layout/pyramid2"/>
    <dgm:cxn modelId="{F16833D9-1339-4AD2-8C6D-4BCBB3425B12}" type="presOf" srcId="{70C9A6B1-F0CE-44FC-9C0F-2C334280AB57}" destId="{8EE3664F-358E-45CE-BEC2-95925124AA3D}" srcOrd="0" destOrd="0" presId="urn:microsoft.com/office/officeart/2005/8/layout/pyramid2"/>
    <dgm:cxn modelId="{6B56DE4E-631D-4FE1-9936-41A6E5E8D253}" srcId="{E98245B6-26E9-46E5-ADA0-6771E92D0F77}" destId="{70C9A6B1-F0CE-44FC-9C0F-2C334280AB57}" srcOrd="1" destOrd="0" parTransId="{4BEC695D-0A43-4471-9663-B322B6DC8BC4}" sibTransId="{6D3670D4-4D52-457B-87B0-4F252C4BC896}"/>
    <dgm:cxn modelId="{FC969E89-55C8-4481-B837-C8126267EC6C}" srcId="{E98245B6-26E9-46E5-ADA0-6771E92D0F77}" destId="{936385AE-E78A-458D-B9FD-AF75F4E35F05}" srcOrd="0" destOrd="0" parTransId="{BFB6AFE2-C07B-4DB1-B488-19212AD486E8}" sibTransId="{A303C6E8-866B-4F18-A69A-E38D4194C234}"/>
    <dgm:cxn modelId="{7A728256-075F-4B0E-A311-906A1798A2F1}" type="presParOf" srcId="{B8525903-0FF9-4F1E-B258-C4C680568A5B}" destId="{51DE0B7A-F017-4099-9E07-C323AF48925B}" srcOrd="0" destOrd="0" presId="urn:microsoft.com/office/officeart/2005/8/layout/pyramid2"/>
    <dgm:cxn modelId="{FA831E59-2365-438E-ADAD-45E8370A8673}" type="presParOf" srcId="{B8525903-0FF9-4F1E-B258-C4C680568A5B}" destId="{5AD617FF-85C5-411C-885E-D1B20A4835E0}" srcOrd="1" destOrd="0" presId="urn:microsoft.com/office/officeart/2005/8/layout/pyramid2"/>
    <dgm:cxn modelId="{0C62CD0A-F4E1-4524-AA09-215F469CFB48}" type="presParOf" srcId="{5AD617FF-85C5-411C-885E-D1B20A4835E0}" destId="{4CCB6891-70E2-4292-B96D-87D56E402EB9}" srcOrd="0" destOrd="0" presId="urn:microsoft.com/office/officeart/2005/8/layout/pyramid2"/>
    <dgm:cxn modelId="{2454C625-0203-4120-B073-D557194879FB}" type="presParOf" srcId="{5AD617FF-85C5-411C-885E-D1B20A4835E0}" destId="{6083D5BA-D95F-4DA6-A710-317AA46F5164}" srcOrd="1" destOrd="0" presId="urn:microsoft.com/office/officeart/2005/8/layout/pyramid2"/>
    <dgm:cxn modelId="{EED5E567-8319-4C3F-BED5-72F4AFC84CEE}" type="presParOf" srcId="{5AD617FF-85C5-411C-885E-D1B20A4835E0}" destId="{8EE3664F-358E-45CE-BEC2-95925124AA3D}" srcOrd="2" destOrd="0" presId="urn:microsoft.com/office/officeart/2005/8/layout/pyramid2"/>
    <dgm:cxn modelId="{0C465B2D-D855-42AC-98D2-9B8A51B8888B}" type="presParOf" srcId="{5AD617FF-85C5-411C-885E-D1B20A4835E0}" destId="{BCE3ACF9-E2A5-4B73-8322-685FE77F6710}" srcOrd="3" destOrd="0" presId="urn:microsoft.com/office/officeart/2005/8/layout/pyramid2"/>
    <dgm:cxn modelId="{C7DDBDE8-EDDE-4CF1-8EF1-D74A9E1BFDE7}" type="presParOf" srcId="{5AD617FF-85C5-411C-885E-D1B20A4835E0}" destId="{1FD2B442-2A25-4756-8270-869CF96BA06C}" srcOrd="4" destOrd="0" presId="urn:microsoft.com/office/officeart/2005/8/layout/pyramid2"/>
    <dgm:cxn modelId="{D384ABFF-C818-42D6-98D9-0CE09A648FE2}" type="presParOf" srcId="{5AD617FF-85C5-411C-885E-D1B20A4835E0}" destId="{74EA971B-24AA-40B9-8777-58164EE15714}" srcOrd="5" destOrd="0" presId="urn:microsoft.com/office/officeart/2005/8/layout/pyramid2"/>
    <dgm:cxn modelId="{1F7C4157-5CBA-4C01-867C-ED7A29A4274C}" type="presParOf" srcId="{5AD617FF-85C5-411C-885E-D1B20A4835E0}" destId="{16BB9AE0-5D21-4183-95F8-F0B411091A80}" srcOrd="6" destOrd="0" presId="urn:microsoft.com/office/officeart/2005/8/layout/pyramid2"/>
    <dgm:cxn modelId="{FC22FD54-77C1-45BC-A6B3-D228CDE64839}" type="presParOf" srcId="{5AD617FF-85C5-411C-885E-D1B20A4835E0}" destId="{13494AB5-0E2E-47F1-8DE9-C84C6102A686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7CE6C3-EABB-4F52-AC74-BC282758EA41}">
      <dsp:nvSpPr>
        <dsp:cNvPr id="0" name=""/>
        <dsp:cNvSpPr/>
      </dsp:nvSpPr>
      <dsp:spPr>
        <a:xfrm>
          <a:off x="0" y="242661"/>
          <a:ext cx="7622049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F901232-E8F0-4140-8F47-8736AB8D4C36}">
      <dsp:nvSpPr>
        <dsp:cNvPr id="0" name=""/>
        <dsp:cNvSpPr/>
      </dsp:nvSpPr>
      <dsp:spPr>
        <a:xfrm>
          <a:off x="381102" y="50781"/>
          <a:ext cx="5335434" cy="3837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1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3975" dist="41275" dir="14700000" algn="t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1667" tIns="0" rIns="201667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rgbClr val="002060"/>
              </a:solidFill>
              <a:latin typeface="+mj-lt"/>
            </a:rPr>
            <a:t>6-А клас – 22 уч.</a:t>
          </a:r>
          <a:endParaRPr lang="ru-RU" sz="2400" b="1" kern="1200" dirty="0">
            <a:solidFill>
              <a:srgbClr val="002060"/>
            </a:solidFill>
            <a:latin typeface="+mj-lt"/>
          </a:endParaRPr>
        </a:p>
      </dsp:txBody>
      <dsp:txXfrm>
        <a:off x="399836" y="69515"/>
        <a:ext cx="5297966" cy="346292"/>
      </dsp:txXfrm>
    </dsp:sp>
    <dsp:sp modelId="{123F2EFF-8155-44C5-A256-5685DF5BBC64}">
      <dsp:nvSpPr>
        <dsp:cNvPr id="0" name=""/>
        <dsp:cNvSpPr/>
      </dsp:nvSpPr>
      <dsp:spPr>
        <a:xfrm>
          <a:off x="0" y="832341"/>
          <a:ext cx="7622049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0300497-954A-4AA3-AC8F-72C5856F770F}">
      <dsp:nvSpPr>
        <dsp:cNvPr id="0" name=""/>
        <dsp:cNvSpPr/>
      </dsp:nvSpPr>
      <dsp:spPr>
        <a:xfrm>
          <a:off x="381102" y="640461"/>
          <a:ext cx="5335434" cy="3837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1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3975" dist="41275" dir="14700000" algn="t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1667" tIns="0" rIns="201667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rgbClr val="002060"/>
              </a:solidFill>
              <a:latin typeface="+mj-lt"/>
            </a:rPr>
            <a:t>6-Б – 11 уч.</a:t>
          </a:r>
          <a:endParaRPr lang="ru-RU" sz="2400" b="1" kern="1200" dirty="0">
            <a:solidFill>
              <a:srgbClr val="002060"/>
            </a:solidFill>
            <a:latin typeface="+mj-lt"/>
          </a:endParaRPr>
        </a:p>
      </dsp:txBody>
      <dsp:txXfrm>
        <a:off x="399836" y="659195"/>
        <a:ext cx="5297966" cy="346292"/>
      </dsp:txXfrm>
    </dsp:sp>
    <dsp:sp modelId="{3BAE2CEE-C19D-4906-AA12-7797B53F6161}">
      <dsp:nvSpPr>
        <dsp:cNvPr id="0" name=""/>
        <dsp:cNvSpPr/>
      </dsp:nvSpPr>
      <dsp:spPr>
        <a:xfrm>
          <a:off x="0" y="1422021"/>
          <a:ext cx="7622049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A4EFF4C-A8F5-4CA3-AEED-4ED3A1C849C9}">
      <dsp:nvSpPr>
        <dsp:cNvPr id="0" name=""/>
        <dsp:cNvSpPr/>
      </dsp:nvSpPr>
      <dsp:spPr>
        <a:xfrm>
          <a:off x="381102" y="1230141"/>
          <a:ext cx="5335434" cy="3837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1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3975" dist="41275" dir="14700000" algn="t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1667" tIns="0" rIns="201667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000" kern="1200" dirty="0" smtClean="0">
            <a:solidFill>
              <a:srgbClr val="002060"/>
            </a:solidFill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rgbClr val="002060"/>
              </a:solidFill>
              <a:latin typeface="+mj-lt"/>
            </a:rPr>
            <a:t>7-А  клас – 16 уч.</a:t>
          </a:r>
          <a:br>
            <a:rPr lang="uk-UA" sz="2400" b="1" kern="1200" dirty="0" smtClean="0">
              <a:solidFill>
                <a:srgbClr val="002060"/>
              </a:solidFill>
              <a:latin typeface="+mj-lt"/>
            </a:rPr>
          </a:br>
          <a:endParaRPr lang="ru-RU" sz="2400" b="1" kern="1200" dirty="0">
            <a:solidFill>
              <a:srgbClr val="002060"/>
            </a:solidFill>
            <a:latin typeface="+mj-lt"/>
          </a:endParaRPr>
        </a:p>
      </dsp:txBody>
      <dsp:txXfrm>
        <a:off x="399836" y="1248875"/>
        <a:ext cx="5297966" cy="346292"/>
      </dsp:txXfrm>
    </dsp:sp>
    <dsp:sp modelId="{F98C3864-B6F2-4606-A997-EA7A14BF9738}">
      <dsp:nvSpPr>
        <dsp:cNvPr id="0" name=""/>
        <dsp:cNvSpPr/>
      </dsp:nvSpPr>
      <dsp:spPr>
        <a:xfrm>
          <a:off x="0" y="2011701"/>
          <a:ext cx="7622049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91556" tIns="270764" rIns="591556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300" kern="1200" dirty="0"/>
        </a:p>
      </dsp:txBody>
      <dsp:txXfrm>
        <a:off x="0" y="2011701"/>
        <a:ext cx="7622049" cy="327600"/>
      </dsp:txXfrm>
    </dsp:sp>
    <dsp:sp modelId="{5C6CCA28-470E-4F27-B6A4-7D88A26F1C49}">
      <dsp:nvSpPr>
        <dsp:cNvPr id="0" name=""/>
        <dsp:cNvSpPr/>
      </dsp:nvSpPr>
      <dsp:spPr>
        <a:xfrm>
          <a:off x="381102" y="1819821"/>
          <a:ext cx="5335434" cy="3837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1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3975" dist="41275" dir="14700000" algn="t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1667" tIns="0" rIns="201667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rgbClr val="002060"/>
              </a:solidFill>
              <a:latin typeface="+mj-lt"/>
            </a:rPr>
            <a:t>7-Б клас – 16 уч.</a:t>
          </a:r>
        </a:p>
      </dsp:txBody>
      <dsp:txXfrm>
        <a:off x="399836" y="1838555"/>
        <a:ext cx="5297966" cy="346292"/>
      </dsp:txXfrm>
    </dsp:sp>
    <dsp:sp modelId="{F064C4BC-60D3-4919-98A5-5068EC94C087}">
      <dsp:nvSpPr>
        <dsp:cNvPr id="0" name=""/>
        <dsp:cNvSpPr/>
      </dsp:nvSpPr>
      <dsp:spPr>
        <a:xfrm>
          <a:off x="0" y="2601381"/>
          <a:ext cx="7622049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3B730F2-4372-4DF5-AE68-1E49557FB565}">
      <dsp:nvSpPr>
        <dsp:cNvPr id="0" name=""/>
        <dsp:cNvSpPr/>
      </dsp:nvSpPr>
      <dsp:spPr>
        <a:xfrm>
          <a:off x="381102" y="2409501"/>
          <a:ext cx="5335434" cy="3837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1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3975" dist="41275" dir="14700000" algn="t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1667" tIns="0" rIns="201667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rgbClr val="002060"/>
              </a:solidFill>
              <a:latin typeface="+mj-lt"/>
            </a:rPr>
            <a:t>8-А  клас – 26 уч.</a:t>
          </a:r>
        </a:p>
      </dsp:txBody>
      <dsp:txXfrm>
        <a:off x="399836" y="2428235"/>
        <a:ext cx="5297966" cy="346292"/>
      </dsp:txXfrm>
    </dsp:sp>
    <dsp:sp modelId="{35AD42B2-9C63-43BD-BE3B-D31A81F9812C}">
      <dsp:nvSpPr>
        <dsp:cNvPr id="0" name=""/>
        <dsp:cNvSpPr/>
      </dsp:nvSpPr>
      <dsp:spPr>
        <a:xfrm>
          <a:off x="0" y="3191061"/>
          <a:ext cx="7622049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1C977C9-3BBF-47CD-AFE5-3345F98B22DB}">
      <dsp:nvSpPr>
        <dsp:cNvPr id="0" name=""/>
        <dsp:cNvSpPr/>
      </dsp:nvSpPr>
      <dsp:spPr>
        <a:xfrm>
          <a:off x="381102" y="2999181"/>
          <a:ext cx="5335434" cy="3837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1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3975" dist="41275" dir="14700000" algn="t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1667" tIns="0" rIns="201667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rgbClr val="002060"/>
              </a:solidFill>
              <a:latin typeface="+mj-lt"/>
            </a:rPr>
            <a:t>8-Б клас – 10 уч.</a:t>
          </a:r>
        </a:p>
      </dsp:txBody>
      <dsp:txXfrm>
        <a:off x="399836" y="3017915"/>
        <a:ext cx="5297966" cy="346292"/>
      </dsp:txXfrm>
    </dsp:sp>
    <dsp:sp modelId="{82043A96-8760-42D0-B52C-3443E714E9C7}">
      <dsp:nvSpPr>
        <dsp:cNvPr id="0" name=""/>
        <dsp:cNvSpPr/>
      </dsp:nvSpPr>
      <dsp:spPr>
        <a:xfrm>
          <a:off x="0" y="3780741"/>
          <a:ext cx="7622049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E123D59-16CF-4558-B75B-CD489F7C5161}">
      <dsp:nvSpPr>
        <dsp:cNvPr id="0" name=""/>
        <dsp:cNvSpPr/>
      </dsp:nvSpPr>
      <dsp:spPr>
        <a:xfrm>
          <a:off x="381102" y="3588861"/>
          <a:ext cx="5335434" cy="3837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1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3975" dist="41275" dir="14700000" algn="t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1667" tIns="0" rIns="201667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rgbClr val="002060"/>
              </a:solidFill>
              <a:latin typeface="+mj-lt"/>
            </a:rPr>
            <a:t>9-А  клас – 12 уч.</a:t>
          </a:r>
        </a:p>
      </dsp:txBody>
      <dsp:txXfrm>
        <a:off x="399836" y="3607595"/>
        <a:ext cx="5297966" cy="346292"/>
      </dsp:txXfrm>
    </dsp:sp>
    <dsp:sp modelId="{9262ED2F-D80D-4E2B-A793-66CC73F68D1C}">
      <dsp:nvSpPr>
        <dsp:cNvPr id="0" name=""/>
        <dsp:cNvSpPr/>
      </dsp:nvSpPr>
      <dsp:spPr>
        <a:xfrm>
          <a:off x="0" y="4370421"/>
          <a:ext cx="7622049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FFD9CC5-B6FA-436D-BC28-83647A6B1530}">
      <dsp:nvSpPr>
        <dsp:cNvPr id="0" name=""/>
        <dsp:cNvSpPr/>
      </dsp:nvSpPr>
      <dsp:spPr>
        <a:xfrm>
          <a:off x="381102" y="4178541"/>
          <a:ext cx="5335434" cy="3837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1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3975" dist="41275" dir="14700000" algn="t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1667" tIns="0" rIns="201667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rgbClr val="002060"/>
              </a:solidFill>
              <a:latin typeface="+mj-lt"/>
            </a:rPr>
            <a:t>9-Б клас – 7 уч.</a:t>
          </a:r>
        </a:p>
      </dsp:txBody>
      <dsp:txXfrm>
        <a:off x="399836" y="4197275"/>
        <a:ext cx="5297966" cy="346292"/>
      </dsp:txXfrm>
    </dsp:sp>
    <dsp:sp modelId="{C6756677-7010-427A-97EA-A32A50568E5D}">
      <dsp:nvSpPr>
        <dsp:cNvPr id="0" name=""/>
        <dsp:cNvSpPr/>
      </dsp:nvSpPr>
      <dsp:spPr>
        <a:xfrm>
          <a:off x="0" y="4960100"/>
          <a:ext cx="7622049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93483EB-FC69-4B38-BFC3-807A7B94421D}">
      <dsp:nvSpPr>
        <dsp:cNvPr id="0" name=""/>
        <dsp:cNvSpPr/>
      </dsp:nvSpPr>
      <dsp:spPr>
        <a:xfrm>
          <a:off x="381102" y="4768221"/>
          <a:ext cx="5335434" cy="3837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1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3975" dist="41275" dir="14700000" algn="t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1667" tIns="0" rIns="201667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rgbClr val="002060"/>
              </a:solidFill>
              <a:latin typeface="+mj-lt"/>
            </a:rPr>
            <a:t>10 клас – 5 уч.</a:t>
          </a:r>
        </a:p>
      </dsp:txBody>
      <dsp:txXfrm>
        <a:off x="399836" y="4786955"/>
        <a:ext cx="5297966" cy="3462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DE0B7A-F017-4099-9E07-C323AF48925B}">
      <dsp:nvSpPr>
        <dsp:cNvPr id="0" name=""/>
        <dsp:cNvSpPr/>
      </dsp:nvSpPr>
      <dsp:spPr>
        <a:xfrm>
          <a:off x="-51333" y="0"/>
          <a:ext cx="5525589" cy="5525589"/>
        </a:xfrm>
        <a:prstGeom prst="triangle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1">
                <a:alpha val="90000"/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CCB6891-70E2-4292-B96D-87D56E402EB9}">
      <dsp:nvSpPr>
        <dsp:cNvPr id="0" name=""/>
        <dsp:cNvSpPr/>
      </dsp:nvSpPr>
      <dsp:spPr>
        <a:xfrm>
          <a:off x="2497813" y="553512"/>
          <a:ext cx="4018929" cy="88118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latin typeface="+mj-lt"/>
            </a:rPr>
            <a:t>Добрим </a:t>
          </a:r>
          <a:endParaRPr lang="ru-RU" sz="3200" b="1" kern="1200" dirty="0">
            <a:latin typeface="+mj-lt"/>
          </a:endParaRPr>
        </a:p>
      </dsp:txBody>
      <dsp:txXfrm>
        <a:off x="2540829" y="596528"/>
        <a:ext cx="3932897" cy="795149"/>
      </dsp:txXfrm>
    </dsp:sp>
    <dsp:sp modelId="{8EE3664F-358E-45CE-BEC2-95925124AA3D}">
      <dsp:nvSpPr>
        <dsp:cNvPr id="0" name=""/>
        <dsp:cNvSpPr/>
      </dsp:nvSpPr>
      <dsp:spPr>
        <a:xfrm>
          <a:off x="2469349" y="1506057"/>
          <a:ext cx="4075856" cy="87060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-13333"/>
            </a:scheme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latin typeface="+mj-lt"/>
            </a:rPr>
            <a:t>Справедливим</a:t>
          </a:r>
          <a:endParaRPr lang="ru-RU" sz="3200" b="1" kern="1200" dirty="0">
            <a:latin typeface="+mj-lt"/>
          </a:endParaRPr>
        </a:p>
      </dsp:txBody>
      <dsp:txXfrm>
        <a:off x="2511849" y="1548557"/>
        <a:ext cx="3990856" cy="785608"/>
      </dsp:txXfrm>
    </dsp:sp>
    <dsp:sp modelId="{1FD2B442-2A25-4756-8270-869CF96BA06C}">
      <dsp:nvSpPr>
        <dsp:cNvPr id="0" name=""/>
        <dsp:cNvSpPr/>
      </dsp:nvSpPr>
      <dsp:spPr>
        <a:xfrm>
          <a:off x="2496645" y="2448028"/>
          <a:ext cx="4021263" cy="83023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-26667"/>
            </a:scheme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latin typeface="+mj-lt"/>
            </a:rPr>
            <a:t>Розуміючим</a:t>
          </a:r>
          <a:endParaRPr lang="ru-RU" sz="3200" b="1" kern="1200" dirty="0">
            <a:latin typeface="+mj-lt"/>
          </a:endParaRPr>
        </a:p>
      </dsp:txBody>
      <dsp:txXfrm>
        <a:off x="2537174" y="2488557"/>
        <a:ext cx="3940205" cy="749181"/>
      </dsp:txXfrm>
    </dsp:sp>
    <dsp:sp modelId="{16BB9AE0-5D21-4183-95F8-F0B411091A80}">
      <dsp:nvSpPr>
        <dsp:cNvPr id="0" name=""/>
        <dsp:cNvSpPr/>
      </dsp:nvSpPr>
      <dsp:spPr>
        <a:xfrm>
          <a:off x="2494562" y="3326538"/>
          <a:ext cx="4025430" cy="155108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latin typeface="+mj-lt"/>
            </a:rPr>
            <a:t>Чесним, врівноваженим, розумним, мудрим, </a:t>
          </a:r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latin typeface="+mj-lt"/>
            </a:rPr>
            <a:t>має любити учнів</a:t>
          </a:r>
          <a:r>
            <a:rPr lang="uk-UA" sz="2400" kern="1200" dirty="0" smtClean="0">
              <a:latin typeface="+mj-lt"/>
            </a:rPr>
            <a:t>.</a:t>
          </a:r>
          <a:endParaRPr lang="ru-RU" sz="2400" kern="1200" dirty="0"/>
        </a:p>
      </dsp:txBody>
      <dsp:txXfrm>
        <a:off x="2570280" y="3402256"/>
        <a:ext cx="3873994" cy="13996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DDCB7EC-CEDA-42D5-8A0A-747B258F7B12}" type="datetime1">
              <a:rPr lang="ru-RU" smtClean="0"/>
              <a:t>21.02.2018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78FE58C-C1A6-4C4C-90C2-B7F5B0504B2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46050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87BBAA-8962-46BE-8131-E6CE08071E10}" type="datetime1">
              <a:rPr lang="ru-RU" smtClean="0"/>
              <a:pPr/>
              <a:t>21.02.2018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 smtClean="0"/>
              <a:t>Образец текста</a:t>
            </a:r>
          </a:p>
          <a:p>
            <a:pPr lvl="1" rtl="0"/>
            <a:r>
              <a:rPr lang="ru-RU" noProof="0" dirty="0" smtClean="0"/>
              <a:t>Второй уровень</a:t>
            </a:r>
          </a:p>
          <a:p>
            <a:pPr lvl="2" rtl="0"/>
            <a:r>
              <a:rPr lang="ru-RU" noProof="0" dirty="0" smtClean="0"/>
              <a:t>Третий уровень</a:t>
            </a:r>
          </a:p>
          <a:p>
            <a:pPr lvl="3" rtl="0"/>
            <a:r>
              <a:rPr lang="ru-RU" noProof="0" dirty="0" smtClean="0"/>
              <a:t>Четвертый уровень</a:t>
            </a:r>
          </a:p>
          <a:p>
            <a:pPr lvl="4" rtl="0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10E1E9A-E921-4174-A0FC-51868D7AC568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73786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10E1E9A-E921-4174-A0FC-51868D7AC568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91887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10E1E9A-E921-4174-A0FC-51868D7AC568}" type="slidenum">
              <a:rPr lang="ru-RU" smtClean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83307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10E1E9A-E921-4174-A0FC-51868D7AC568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42112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10E1E9A-E921-4174-A0FC-51868D7AC568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21854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10E1E9A-E921-4174-A0FC-51868D7AC568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55956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10E1E9A-E921-4174-A0FC-51868D7AC568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29706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10E1E9A-E921-4174-A0FC-51868D7AC568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77999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10E1E9A-E921-4174-A0FC-51868D7AC568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94154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10E1E9A-E921-4174-A0FC-51868D7AC568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16274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10E1E9A-E921-4174-A0FC-51868D7AC568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00277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041400"/>
            <a:ext cx="9144000" cy="2387600"/>
          </a:xfrm>
        </p:spPr>
        <p:txBody>
          <a:bodyPr rtlCol="0" anchor="b"/>
          <a:lstStyle>
            <a:lvl1pPr algn="ctr">
              <a:defRPr sz="60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rtlCol="0"/>
          <a:lstStyle>
            <a:lvl1pPr marL="0" indent="0" algn="ctr">
              <a:buNone/>
              <a:defRPr sz="2400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A2AAF71-7088-4082-A4B5-5D2286FF71AE}" type="datetime1">
              <a:rPr lang="ru-RU" noProof="0" smtClean="0"/>
              <a:t>21.02.2018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646705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62100" y="1825625"/>
            <a:ext cx="9791700" cy="4351338"/>
          </a:xfrm>
        </p:spPr>
        <p:txBody>
          <a:bodyPr vert="eaVert"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A05DDED-C00D-420D-BCCC-88709E63D747}" type="datetime1">
              <a:rPr lang="ru-RU" noProof="0" smtClean="0"/>
              <a:t>21.02.2018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821885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62100" y="365125"/>
            <a:ext cx="7010400" cy="5811838"/>
          </a:xfrm>
        </p:spPr>
        <p:txBody>
          <a:bodyPr vert="eaVert"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EDCCF59-F12C-4B22-A0B5-0569E7EBF814}" type="datetime1">
              <a:rPr lang="ru-RU" noProof="0" smtClean="0"/>
              <a:t>21.02.2018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388830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562100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"/>
          </p:nvPr>
        </p:nvSpPr>
        <p:spPr>
          <a:xfrm>
            <a:off x="5678904" y="987425"/>
            <a:ext cx="5678424" cy="487362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8" name="Текст 3"/>
          <p:cNvSpPr>
            <a:spLocks noGrp="1"/>
          </p:cNvSpPr>
          <p:nvPr>
            <p:ph type="body" sz="half" idx="2"/>
          </p:nvPr>
        </p:nvSpPr>
        <p:spPr>
          <a:xfrm>
            <a:off x="1562100" y="2101850"/>
            <a:ext cx="3932237" cy="3759200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0130E92-8550-4A93-A5ED-7A5CF78928CB}" type="datetime1">
              <a:rPr lang="ru-RU" noProof="0" smtClean="0"/>
              <a:t>21.02.2018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413888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E50B887-75E0-4C5B-AF37-E33049182621}" type="datetime1">
              <a:rPr lang="ru-RU" noProof="0" smtClean="0"/>
              <a:t>21.02.2018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198793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1658" y="1709738"/>
            <a:ext cx="10105791" cy="2862262"/>
          </a:xfrm>
        </p:spPr>
        <p:txBody>
          <a:bodyPr rtlCol="0" anchor="b"/>
          <a:lstStyle>
            <a:lvl1pPr>
              <a:defRPr sz="60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41658" y="4589463"/>
            <a:ext cx="10105791" cy="1500187"/>
          </a:xfrm>
        </p:spPr>
        <p:txBody>
          <a:bodyPr rtlCol="0"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3379668-2161-488D-96B8-6A859D0F15B4}" type="datetime1">
              <a:rPr lang="ru-RU" noProof="0" smtClean="0"/>
              <a:t>21.02.2018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067686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569700" y="1825625"/>
            <a:ext cx="4754880" cy="4351338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605325" y="1825625"/>
            <a:ext cx="4754880" cy="4351338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E939C50-7762-4792-95E1-E7874CF6E4AE}" type="datetime1">
              <a:rPr lang="ru-RU" noProof="0" smtClean="0"/>
              <a:t>21.02.2018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0636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24100" y="274638"/>
            <a:ext cx="9023350" cy="1143000"/>
          </a:xfrm>
        </p:spPr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62100" y="1489075"/>
            <a:ext cx="4754880" cy="641350"/>
          </a:xfrm>
          <a:noFill/>
          <a:ln>
            <a:noFill/>
          </a:ln>
        </p:spPr>
        <p:txBody>
          <a:bodyPr rtlCol="0" anchor="b"/>
          <a:lstStyle>
            <a:lvl1pPr marL="0" indent="0">
              <a:buNone/>
              <a:defRPr sz="2400" b="0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562100" y="2193925"/>
            <a:ext cx="4754880" cy="3978275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598920" y="1489075"/>
            <a:ext cx="4754880" cy="641350"/>
          </a:xfrm>
          <a:noFill/>
          <a:ln>
            <a:noFill/>
          </a:ln>
        </p:spPr>
        <p:txBody>
          <a:bodyPr rtlCol="0" anchor="b"/>
          <a:lstStyle>
            <a:lvl1pPr marL="0" indent="0">
              <a:buNone/>
              <a:defRPr sz="2400" b="0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598920" y="2193925"/>
            <a:ext cx="4754880" cy="3978275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F901220-6B3C-4719-8281-16AA8BA3EF64}" type="datetime1">
              <a:rPr lang="ru-RU" noProof="0" smtClean="0"/>
              <a:t>21.02.2018</a:t>
            </a:fld>
            <a:endParaRPr lang="ru-RU" noProof="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23166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2D7245F-B3C7-4358-926A-1EE496656B67}" type="datetime1">
              <a:rPr lang="ru-RU" noProof="0" smtClean="0"/>
              <a:t>21.02.2018</a:t>
            </a:fld>
            <a:endParaRPr lang="ru-RU" noProof="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510586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2D0A9D0-FD05-4374-8990-9A13D81CB546}" type="datetime1">
              <a:rPr lang="ru-RU" noProof="0" smtClean="0"/>
              <a:t>21.02.2018</a:t>
            </a:fld>
            <a:endParaRPr lang="ru-RU" noProof="0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21514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62100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78905" y="987425"/>
            <a:ext cx="5676483" cy="4873625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62100" y="2101850"/>
            <a:ext cx="3932237" cy="3759200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A970C57-C6EC-43E3-AE3A-40D83CDB2BD6}" type="datetime1">
              <a:rPr lang="ru-RU" noProof="0" smtClean="0"/>
              <a:t>21.02.2018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198712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562100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"/>
          </p:nvPr>
        </p:nvSpPr>
        <p:spPr>
          <a:xfrm>
            <a:off x="5678904" y="987425"/>
            <a:ext cx="5678424" cy="487362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8" name="Текст 3"/>
          <p:cNvSpPr>
            <a:spLocks noGrp="1"/>
          </p:cNvSpPr>
          <p:nvPr>
            <p:ph type="body" sz="half" idx="2"/>
          </p:nvPr>
        </p:nvSpPr>
        <p:spPr>
          <a:xfrm>
            <a:off x="1562100" y="2101850"/>
            <a:ext cx="3932237" cy="3759200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7724B01-8CDF-43F1-A896-03E2F79CCBAE}" type="datetime1">
              <a:rPr lang="ru-RU" noProof="0" smtClean="0"/>
              <a:t>21.02.2018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619359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24100" y="365125"/>
            <a:ext cx="9029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0" dirty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62100" y="1825625"/>
            <a:ext cx="9791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 dirty="0" smtClean="0"/>
              <a:t>Образец текста</a:t>
            </a:r>
          </a:p>
          <a:p>
            <a:pPr lvl="1" rtl="0"/>
            <a:r>
              <a:rPr lang="ru-RU" noProof="0" dirty="0" smtClean="0"/>
              <a:t>Второй уровень</a:t>
            </a:r>
          </a:p>
          <a:p>
            <a:pPr lvl="2" rtl="0"/>
            <a:r>
              <a:rPr lang="ru-RU" noProof="0" dirty="0" smtClean="0"/>
              <a:t>Третий уровень</a:t>
            </a:r>
          </a:p>
          <a:p>
            <a:pPr lvl="3" rtl="0"/>
            <a:r>
              <a:rPr lang="ru-RU" noProof="0" dirty="0" smtClean="0"/>
              <a:t>Четвертый уровень</a:t>
            </a:r>
          </a:p>
          <a:p>
            <a:pPr lvl="4" rtl="0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562100" y="6356350"/>
            <a:ext cx="2552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C3194B10-7A25-4893-8C5C-B707DE59842E}" type="datetime1">
              <a:rPr lang="ru-RU" noProof="0" smtClean="0"/>
              <a:t>21.02.2018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71B7BAC7-FE87-40F6-AA24-4F4685D1B022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219367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81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0" orient="horz" pos="2160" userDrawn="1">
          <p15:clr>
            <a:srgbClr val="F26B43"/>
          </p15:clr>
        </p15:guide>
        <p15:guide id="1" pos="3840" userDrawn="1">
          <p15:clr>
            <a:srgbClr val="F26B43"/>
          </p15:clr>
        </p15:guide>
        <p15:guide id="2" pos="1464" userDrawn="1">
          <p15:clr>
            <a:srgbClr val="F26B43"/>
          </p15:clr>
        </p15:guide>
        <p15:guide id="3" pos="7152" userDrawn="1">
          <p15:clr>
            <a:srgbClr val="F26B43"/>
          </p15:clr>
        </p15:guide>
        <p15:guide id="4" pos="984" userDrawn="1">
          <p15:clr>
            <a:srgbClr val="F26B43"/>
          </p15:clr>
        </p15:guide>
        <p15:guide id="5" orient="horz" pos="388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image" Target="../media/image14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jp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4.jp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264331" y="2024743"/>
            <a:ext cx="6831874" cy="1449977"/>
          </a:xfrm>
        </p:spPr>
        <p:txBody>
          <a:bodyPr rtlCol="0">
            <a:normAutofit fontScale="90000"/>
          </a:bodyPr>
          <a:lstStyle/>
          <a:p>
            <a:pPr rtl="0"/>
            <a:r>
              <a:rPr lang="uk-UA" b="1" dirty="0" smtClean="0">
                <a:solidFill>
                  <a:srgbClr val="002060"/>
                </a:solidFill>
              </a:rPr>
              <a:t>Анкетування </a:t>
            </a:r>
            <a:br>
              <a:rPr lang="uk-UA" b="1" dirty="0" smtClean="0">
                <a:solidFill>
                  <a:srgbClr val="002060"/>
                </a:solidFill>
              </a:rPr>
            </a:br>
            <a:r>
              <a:rPr lang="uk-UA" b="1" dirty="0" smtClean="0">
                <a:solidFill>
                  <a:srgbClr val="002060"/>
                </a:solidFill>
              </a:rPr>
              <a:t>«Класний керівник очима учнів»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994" y="1538294"/>
            <a:ext cx="5299166" cy="442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078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514" y="0"/>
            <a:ext cx="11116492" cy="731519"/>
          </a:xfrm>
        </p:spPr>
        <p:txBody>
          <a:bodyPr rtlCol="0">
            <a:normAutofit fontScale="90000"/>
          </a:bodyPr>
          <a:lstStyle/>
          <a:p>
            <a:pPr algn="ctr"/>
            <a:r>
              <a:rPr lang="uk-UA" sz="3200" b="1" dirty="0">
                <a:solidFill>
                  <a:srgbClr val="002060"/>
                </a:solidFill>
              </a:rPr>
              <a:t>Чи можна сказати, що вам пощастило з класним керівником</a:t>
            </a:r>
            <a:r>
              <a:rPr lang="uk-UA" sz="3200" b="1" dirty="0" smtClean="0">
                <a:solidFill>
                  <a:srgbClr val="002060"/>
                </a:solidFill>
              </a:rPr>
              <a:t>:</a:t>
            </a:r>
            <a:endParaRPr lang="ru-RU" sz="3200" b="1" dirty="0">
              <a:solidFill>
                <a:srgbClr val="002060"/>
              </a:solidFill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640744779"/>
              </p:ext>
            </p:extLst>
          </p:nvPr>
        </p:nvGraphicFramePr>
        <p:xfrm>
          <a:off x="352697" y="-169817"/>
          <a:ext cx="11665132" cy="68579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91575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4358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444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503" y="0"/>
            <a:ext cx="122965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632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545" y="0"/>
            <a:ext cx="9134455" cy="68580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3205583" cy="16002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2" y="3241066"/>
            <a:ext cx="3181760" cy="15621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" y="1644346"/>
            <a:ext cx="3202296" cy="151447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3530" y="1098009"/>
            <a:ext cx="1676401" cy="1533729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803166"/>
            <a:ext cx="3205583" cy="2054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207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3287" y="1739660"/>
            <a:ext cx="4328713" cy="3190422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324343" y="464529"/>
            <a:ext cx="9877057" cy="1799965"/>
          </a:xfrm>
        </p:spPr>
        <p:txBody>
          <a:bodyPr>
            <a:noAutofit/>
          </a:bodyPr>
          <a:lstStyle/>
          <a:p>
            <a:r>
              <a:rPr lang="uk-UA" sz="36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uk-UA" sz="36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uk-UA" sz="3600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uk-UA" sz="36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uk-UA" sz="36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uk-UA" sz="36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uk-UA" sz="3600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uk-UA" sz="36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uk-UA" sz="36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uk-UA" sz="36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uk-UA" sz="3600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uk-UA" sz="36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uk-UA" sz="36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uk-UA" sz="36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uk-UA" sz="3600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uk-UA" sz="36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uk-UA" sz="36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uk-UA" sz="36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uk-UA" sz="3600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uk-UA" sz="36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uk-UA" sz="36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uk-UA" sz="36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uk-UA" sz="3600" b="1" dirty="0">
                <a:solidFill>
                  <a:srgbClr val="FF0000"/>
                </a:solidFill>
              </a:rPr>
              <a:t/>
            </a:r>
            <a:br>
              <a:rPr lang="uk-UA" sz="3600" b="1" dirty="0">
                <a:solidFill>
                  <a:srgbClr val="FF0000"/>
                </a:solidFill>
              </a:rPr>
            </a:br>
            <a:r>
              <a:rPr lang="uk-UA" sz="3600" b="1" dirty="0" smtClean="0">
                <a:solidFill>
                  <a:srgbClr val="002060"/>
                </a:solidFill>
              </a:rPr>
              <a:t>Всього в анкетуванні взяли участь </a:t>
            </a:r>
            <a:r>
              <a:rPr lang="uk-UA" sz="3200" b="1" dirty="0" smtClean="0">
                <a:solidFill>
                  <a:srgbClr val="002060"/>
                </a:solidFill>
              </a:rPr>
              <a:t>125 </a:t>
            </a:r>
            <a:r>
              <a:rPr lang="uk-UA" sz="3200" b="1" dirty="0" smtClean="0">
                <a:solidFill>
                  <a:srgbClr val="002060"/>
                </a:solidFill>
              </a:rPr>
              <a:t>учнів </a:t>
            </a:r>
            <a:r>
              <a:rPr lang="uk-UA" sz="3200" b="1" dirty="0" smtClean="0">
                <a:solidFill>
                  <a:srgbClr val="002060"/>
                </a:solidFill>
              </a:rPr>
              <a:t/>
            </a:r>
            <a:br>
              <a:rPr lang="uk-UA" sz="3200" b="1" dirty="0" smtClean="0">
                <a:solidFill>
                  <a:srgbClr val="002060"/>
                </a:solidFill>
              </a:rPr>
            </a:br>
            <a:r>
              <a:rPr lang="uk-UA" sz="3200" dirty="0" smtClean="0">
                <a:solidFill>
                  <a:srgbClr val="002060"/>
                </a:solidFill>
              </a:rPr>
              <a:t>.</a:t>
            </a:r>
            <a:r>
              <a:rPr lang="uk-UA" sz="3200" dirty="0" smtClean="0">
                <a:solidFill>
                  <a:srgbClr val="002060"/>
                </a:solidFill>
              </a:rPr>
              <a:t/>
            </a:r>
            <a:br>
              <a:rPr lang="uk-UA" sz="3200" dirty="0" smtClean="0">
                <a:solidFill>
                  <a:srgbClr val="002060"/>
                </a:solidFill>
              </a:rPr>
            </a:br>
            <a:r>
              <a:rPr lang="uk-UA" sz="3200" dirty="0" smtClean="0">
                <a:solidFill>
                  <a:srgbClr val="00B0F0"/>
                </a:solidFill>
              </a:rPr>
              <a:t> </a:t>
            </a:r>
            <a:endParaRPr lang="ru-RU" sz="3200" dirty="0">
              <a:solidFill>
                <a:srgbClr val="00B0F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6187" y="156754"/>
            <a:ext cx="506633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>
                <a:solidFill>
                  <a:srgbClr val="FF0000"/>
                </a:solidFill>
                <a:latin typeface="+mj-lt"/>
              </a:rPr>
              <a:t>НАШІ РЕСПОНДЕНТИ </a:t>
            </a:r>
            <a:endParaRPr lang="ru-RU" sz="3200" dirty="0">
              <a:latin typeface="+mj-lt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983516950"/>
              </p:ext>
            </p:extLst>
          </p:nvPr>
        </p:nvGraphicFramePr>
        <p:xfrm>
          <a:off x="446186" y="1358154"/>
          <a:ext cx="7622049" cy="5338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97717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33913225"/>
              </p:ext>
            </p:extLst>
          </p:nvPr>
        </p:nvGraphicFramePr>
        <p:xfrm>
          <a:off x="1293223" y="627017"/>
          <a:ext cx="10898777" cy="56823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97548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3821" y="2437312"/>
            <a:ext cx="2833824" cy="261779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8001" y="91441"/>
            <a:ext cx="11627576" cy="1045028"/>
          </a:xfrm>
        </p:spPr>
        <p:txBody>
          <a:bodyPr rtlCol="0">
            <a:normAutofit/>
          </a:bodyPr>
          <a:lstStyle/>
          <a:p>
            <a:pPr rtl="0"/>
            <a:r>
              <a:rPr lang="ru-RU" sz="3200" b="1" dirty="0" err="1" smtClean="0">
                <a:solidFill>
                  <a:srgbClr val="002060"/>
                </a:solidFill>
              </a:rPr>
              <a:t>Зразковий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</a:rPr>
              <a:t>класний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</a:rPr>
              <a:t>керівник</a:t>
            </a:r>
            <a:r>
              <a:rPr lang="ru-RU" sz="3200" b="1" dirty="0" smtClean="0">
                <a:solidFill>
                  <a:srgbClr val="002060"/>
                </a:solidFill>
              </a:rPr>
              <a:t>, в першу </a:t>
            </a:r>
            <a:r>
              <a:rPr lang="ru-RU" sz="3200" b="1" dirty="0" err="1" smtClean="0">
                <a:solidFill>
                  <a:srgbClr val="002060"/>
                </a:solidFill>
              </a:rPr>
              <a:t>чергу</a:t>
            </a:r>
            <a:r>
              <a:rPr lang="ru-RU" sz="3200" b="1" dirty="0" smtClean="0">
                <a:solidFill>
                  <a:srgbClr val="002060"/>
                </a:solidFill>
              </a:rPr>
              <a:t>, </a:t>
            </a:r>
            <a:r>
              <a:rPr lang="ru-RU" sz="3200" b="1" dirty="0" err="1" smtClean="0">
                <a:solidFill>
                  <a:srgbClr val="002060"/>
                </a:solidFill>
              </a:rPr>
              <a:t>має</a:t>
            </a:r>
            <a:r>
              <a:rPr lang="ru-RU" sz="3200" b="1" dirty="0" smtClean="0">
                <a:solidFill>
                  <a:srgbClr val="002060"/>
                </a:solidFill>
              </a:rPr>
              <a:t> бути: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6" name="Объект 13"/>
          <p:cNvSpPr>
            <a:spLocks noGrp="1"/>
          </p:cNvSpPr>
          <p:nvPr>
            <p:ph idx="1"/>
          </p:nvPr>
        </p:nvSpPr>
        <p:spPr>
          <a:xfrm>
            <a:off x="7053942" y="1332411"/>
            <a:ext cx="4911635" cy="5107578"/>
          </a:xfrm>
        </p:spPr>
        <p:txBody>
          <a:bodyPr rtlCol="0">
            <a:noAutofit/>
          </a:bodyPr>
          <a:lstStyle/>
          <a:p>
            <a:pPr marL="0" lvl="0" indent="0" rtl="0">
              <a:buNone/>
            </a:pPr>
            <a:r>
              <a:rPr lang="uk-UA" dirty="0">
                <a:latin typeface="+mj-lt"/>
              </a:rPr>
              <a:t>в</a:t>
            </a:r>
            <a:r>
              <a:rPr lang="uk-UA" dirty="0" smtClean="0">
                <a:latin typeface="+mj-lt"/>
              </a:rPr>
              <a:t> відповідях також зустрічаються й такі  думки, що класний керівник має бути:</a:t>
            </a:r>
          </a:p>
          <a:p>
            <a:pPr marL="0" lvl="0" indent="0" rtl="0">
              <a:buNone/>
            </a:pPr>
            <a:r>
              <a:rPr lang="uk-UA" dirty="0">
                <a:latin typeface="+mj-lt"/>
              </a:rPr>
              <a:t>к</a:t>
            </a:r>
            <a:r>
              <a:rPr lang="uk-UA" dirty="0" smtClean="0">
                <a:latin typeface="+mj-lt"/>
              </a:rPr>
              <a:t>реативним;</a:t>
            </a:r>
          </a:p>
          <a:p>
            <a:pPr marL="0" lvl="0" indent="0" rtl="0">
              <a:buNone/>
            </a:pPr>
            <a:r>
              <a:rPr lang="uk-UA" dirty="0">
                <a:latin typeface="+mj-lt"/>
              </a:rPr>
              <a:t>с</a:t>
            </a:r>
            <a:r>
              <a:rPr lang="uk-UA" dirty="0" smtClean="0">
                <a:latin typeface="+mj-lt"/>
              </a:rPr>
              <a:t>триманим</a:t>
            </a:r>
            <a:r>
              <a:rPr lang="uk-UA" dirty="0">
                <a:latin typeface="+mj-lt"/>
              </a:rPr>
              <a:t>;</a:t>
            </a:r>
            <a:r>
              <a:rPr lang="uk-UA" dirty="0" smtClean="0">
                <a:latin typeface="+mj-lt"/>
              </a:rPr>
              <a:t> </a:t>
            </a:r>
          </a:p>
          <a:p>
            <a:pPr marL="0" lvl="0" indent="0" rtl="0">
              <a:buNone/>
            </a:pPr>
            <a:r>
              <a:rPr lang="uk-UA" dirty="0">
                <a:latin typeface="+mj-lt"/>
              </a:rPr>
              <a:t>в</a:t>
            </a:r>
            <a:r>
              <a:rPr lang="uk-UA" dirty="0" smtClean="0">
                <a:latin typeface="+mj-lt"/>
              </a:rPr>
              <a:t>вічливим;</a:t>
            </a:r>
          </a:p>
          <a:p>
            <a:pPr marL="0" lvl="0" indent="0" rtl="0">
              <a:buNone/>
            </a:pPr>
            <a:r>
              <a:rPr lang="uk-UA" dirty="0" smtClean="0">
                <a:latin typeface="+mj-lt"/>
              </a:rPr>
              <a:t>підтримувати учнів;</a:t>
            </a:r>
          </a:p>
          <a:p>
            <a:pPr marL="0" lvl="0" indent="0" rtl="0">
              <a:buNone/>
            </a:pPr>
            <a:r>
              <a:rPr lang="uk-UA" dirty="0">
                <a:latin typeface="+mj-lt"/>
              </a:rPr>
              <a:t>с</a:t>
            </a:r>
            <a:r>
              <a:rPr lang="uk-UA" dirty="0" smtClean="0">
                <a:latin typeface="+mj-lt"/>
              </a:rPr>
              <a:t>півчутливим;</a:t>
            </a:r>
          </a:p>
          <a:p>
            <a:pPr marL="0" lvl="0" indent="0" rtl="0">
              <a:buNone/>
            </a:pPr>
            <a:r>
              <a:rPr lang="uk-UA" dirty="0" smtClean="0">
                <a:latin typeface="+mj-lt"/>
              </a:rPr>
              <a:t>більше часу проводити з своїми учнями.</a:t>
            </a:r>
            <a:endParaRPr lang="ru-RU" dirty="0" smtClean="0">
              <a:latin typeface="+mj-lt"/>
            </a:endParaRPr>
          </a:p>
          <a:p>
            <a:pPr lvl="3" rtl="0"/>
            <a:endParaRPr lang="ru-RU" sz="3600" dirty="0" smtClean="0"/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643083378"/>
              </p:ext>
            </p:extLst>
          </p:nvPr>
        </p:nvGraphicFramePr>
        <p:xfrm>
          <a:off x="338001" y="1332411"/>
          <a:ext cx="6493873" cy="55255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216136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8870" y="4206239"/>
            <a:ext cx="4213130" cy="2551203"/>
          </a:xfrm>
          <a:prstGeom prst="rect">
            <a:avLst/>
          </a:prstGeom>
        </p:spPr>
      </p:pic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377734" y="68737"/>
            <a:ext cx="11352711" cy="1331773"/>
          </a:xfrm>
        </p:spPr>
        <p:txBody>
          <a:bodyPr rtlCol="0">
            <a:normAutofit/>
          </a:bodyPr>
          <a:lstStyle/>
          <a:p>
            <a:pPr rtl="0"/>
            <a:r>
              <a:rPr lang="uk-UA" sz="3200" b="1" dirty="0" smtClean="0">
                <a:solidFill>
                  <a:srgbClr val="002060"/>
                </a:solidFill>
              </a:rPr>
              <a:t>Як часто в учнів виникають конфлікти з класним керівником:</a:t>
            </a:r>
            <a:endParaRPr lang="ru-RU" sz="3200" b="1" dirty="0">
              <a:solidFill>
                <a:srgbClr val="002060"/>
              </a:solidFill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3454656223"/>
              </p:ext>
            </p:extLst>
          </p:nvPr>
        </p:nvGraphicFramePr>
        <p:xfrm>
          <a:off x="1959429" y="1139253"/>
          <a:ext cx="8477794" cy="52615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995510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5084" y="366969"/>
            <a:ext cx="11116492" cy="731519"/>
          </a:xfrm>
        </p:spPr>
        <p:txBody>
          <a:bodyPr rtlCol="0">
            <a:noAutofit/>
          </a:bodyPr>
          <a:lstStyle/>
          <a:p>
            <a:pPr rtl="0"/>
            <a:r>
              <a:rPr lang="ru-RU" sz="3600" dirty="0" err="1" smtClean="0">
                <a:solidFill>
                  <a:srgbClr val="002060"/>
                </a:solidFill>
              </a:rPr>
              <a:t>Що</a:t>
            </a:r>
            <a:r>
              <a:rPr lang="ru-RU" sz="3600" dirty="0" smtClean="0">
                <a:solidFill>
                  <a:srgbClr val="002060"/>
                </a:solidFill>
              </a:rPr>
              <a:t> </a:t>
            </a:r>
            <a:r>
              <a:rPr lang="ru-RU" sz="3600" dirty="0" err="1" smtClean="0">
                <a:solidFill>
                  <a:srgbClr val="002060"/>
                </a:solidFill>
              </a:rPr>
              <a:t>спричиняє</a:t>
            </a:r>
            <a:r>
              <a:rPr lang="ru-RU" sz="3600" dirty="0" smtClean="0">
                <a:solidFill>
                  <a:srgbClr val="002060"/>
                </a:solidFill>
              </a:rPr>
              <a:t> </a:t>
            </a:r>
            <a:r>
              <a:rPr lang="ru-RU" sz="3600" dirty="0" err="1" smtClean="0">
                <a:solidFill>
                  <a:srgbClr val="002060"/>
                </a:solidFill>
              </a:rPr>
              <a:t>виникнення</a:t>
            </a:r>
            <a:r>
              <a:rPr lang="ru-RU" sz="3600" dirty="0" smtClean="0">
                <a:solidFill>
                  <a:srgbClr val="002060"/>
                </a:solidFill>
              </a:rPr>
              <a:t> </a:t>
            </a:r>
            <a:r>
              <a:rPr lang="ru-RU" sz="3600" dirty="0" err="1" smtClean="0">
                <a:solidFill>
                  <a:srgbClr val="002060"/>
                </a:solidFill>
              </a:rPr>
              <a:t>конфліктів</a:t>
            </a:r>
            <a:r>
              <a:rPr lang="ru-RU" sz="3600" dirty="0" smtClean="0">
                <a:solidFill>
                  <a:srgbClr val="002060"/>
                </a:solidFill>
              </a:rPr>
              <a:t> з  </a:t>
            </a:r>
            <a:r>
              <a:rPr lang="ru-RU" sz="3600" dirty="0" err="1" smtClean="0">
                <a:solidFill>
                  <a:srgbClr val="002060"/>
                </a:solidFill>
              </a:rPr>
              <a:t>класним</a:t>
            </a:r>
            <a:r>
              <a:rPr lang="ru-RU" sz="3600" dirty="0" smtClean="0">
                <a:solidFill>
                  <a:srgbClr val="002060"/>
                </a:solidFill>
              </a:rPr>
              <a:t> </a:t>
            </a:r>
            <a:r>
              <a:rPr lang="ru-RU" sz="3600" dirty="0" err="1" smtClean="0">
                <a:solidFill>
                  <a:srgbClr val="002060"/>
                </a:solidFill>
              </a:rPr>
              <a:t>керівником</a:t>
            </a:r>
            <a:r>
              <a:rPr lang="ru-RU" sz="3600" dirty="0" smtClean="0">
                <a:solidFill>
                  <a:srgbClr val="002060"/>
                </a:solidFill>
              </a:rPr>
              <a:t>:</a:t>
            </a:r>
            <a:endParaRPr lang="ru-RU" sz="3600" dirty="0">
              <a:solidFill>
                <a:srgbClr val="002060"/>
              </a:solidFill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931543906"/>
              </p:ext>
            </p:extLst>
          </p:nvPr>
        </p:nvGraphicFramePr>
        <p:xfrm>
          <a:off x="2194560" y="732729"/>
          <a:ext cx="10241280" cy="60338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258" y="1189324"/>
            <a:ext cx="1770888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844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999090747"/>
              </p:ext>
            </p:extLst>
          </p:nvPr>
        </p:nvGraphicFramePr>
        <p:xfrm>
          <a:off x="404948" y="117566"/>
          <a:ext cx="11299372" cy="67404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30730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514" y="0"/>
            <a:ext cx="11116492" cy="731519"/>
          </a:xfrm>
        </p:spPr>
        <p:txBody>
          <a:bodyPr rtlCol="0">
            <a:normAutofit/>
          </a:bodyPr>
          <a:lstStyle/>
          <a:p>
            <a:pPr algn="ctr" rtl="0"/>
            <a:r>
              <a:rPr lang="ru-RU" sz="3200" dirty="0" smtClean="0"/>
              <a:t> </a:t>
            </a:r>
            <a:r>
              <a:rPr lang="ru-RU" sz="3200" b="1" dirty="0" err="1" smtClean="0">
                <a:solidFill>
                  <a:srgbClr val="002060"/>
                </a:solidFill>
              </a:rPr>
              <a:t>Учні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</a:rPr>
              <a:t>вважають</a:t>
            </a:r>
            <a:r>
              <a:rPr lang="ru-RU" sz="3200" b="1" dirty="0" smtClean="0">
                <a:solidFill>
                  <a:srgbClr val="002060"/>
                </a:solidFill>
              </a:rPr>
              <a:t>, </a:t>
            </a:r>
            <a:r>
              <a:rPr lang="ru-RU" sz="3200" b="1" dirty="0" err="1" smtClean="0">
                <a:solidFill>
                  <a:srgbClr val="002060"/>
                </a:solidFill>
              </a:rPr>
              <a:t>що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</a:rPr>
              <a:t>їх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</a:rPr>
              <a:t>клас</a:t>
            </a:r>
            <a:r>
              <a:rPr lang="ru-RU" sz="3200" b="1" dirty="0" smtClean="0">
                <a:solidFill>
                  <a:srgbClr val="002060"/>
                </a:solidFill>
              </a:rPr>
              <a:t>:</a:t>
            </a:r>
            <a:endParaRPr lang="ru-RU" sz="3200" b="1" dirty="0">
              <a:solidFill>
                <a:srgbClr val="002060"/>
              </a:solidFill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937675206"/>
              </p:ext>
            </p:extLst>
          </p:nvPr>
        </p:nvGraphicFramePr>
        <p:xfrm>
          <a:off x="357809" y="694412"/>
          <a:ext cx="11451013" cy="6163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67859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514" y="0"/>
            <a:ext cx="11116492" cy="731519"/>
          </a:xfrm>
        </p:spPr>
        <p:txBody>
          <a:bodyPr rtlCol="0">
            <a:normAutofit fontScale="90000"/>
          </a:bodyPr>
          <a:lstStyle/>
          <a:p>
            <a:pPr algn="ctr" rtl="0"/>
            <a:r>
              <a:rPr lang="ru-RU" sz="3200" dirty="0" smtClean="0"/>
              <a:t> </a:t>
            </a:r>
            <a:r>
              <a:rPr lang="ru-RU" sz="3200" b="1" dirty="0" smtClean="0">
                <a:solidFill>
                  <a:srgbClr val="002060"/>
                </a:solidFill>
              </a:rPr>
              <a:t>Як часто у </a:t>
            </a:r>
            <a:r>
              <a:rPr lang="ru-RU" sz="3200" b="1" dirty="0" err="1" smtClean="0">
                <a:solidFill>
                  <a:srgbClr val="002060"/>
                </a:solidFill>
              </a:rPr>
              <a:t>класі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</a:rPr>
              <a:t>проводяться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</a:rPr>
              <a:t>цікаві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</a:rPr>
              <a:t>розважальні</a:t>
            </a:r>
            <a:r>
              <a:rPr lang="ru-RU" sz="3200" b="1" dirty="0" smtClean="0">
                <a:solidFill>
                  <a:srgbClr val="002060"/>
                </a:solidFill>
              </a:rPr>
              <a:t> заходи:</a:t>
            </a:r>
            <a:endParaRPr lang="ru-RU" sz="3200" b="1" dirty="0">
              <a:solidFill>
                <a:srgbClr val="002060"/>
              </a:solidFill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766008447"/>
              </p:ext>
            </p:extLst>
          </p:nvPr>
        </p:nvGraphicFramePr>
        <p:xfrm>
          <a:off x="352697" y="522514"/>
          <a:ext cx="11456125" cy="63224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43692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 в оформлении «Облачный шкипер»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9TopShadow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13665955_TF03460508.potx" id="{5DFBD78C-123E-43C4-B1D8-C87BD0916EA4}" vid="{61EFFEBC-D632-4584-AAF5-CCDDDB225785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9TopShadow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9TopShadow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024FD56-CE1B-42FC-9E83-BFBF160724C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EDD01B8-816B-49B7-8C81-03AB51D87C54}">
  <ds:schemaRefs>
    <ds:schemaRef ds:uri="http://purl.org/dc/elements/1.1/"/>
    <ds:schemaRef ds:uri="http://purl.org/dc/dcmitype/"/>
    <ds:schemaRef ds:uri="http://www.w3.org/XML/1998/namespace"/>
    <ds:schemaRef ds:uri="http://schemas.microsoft.com/office/2006/metadata/properties"/>
    <ds:schemaRef ds:uri="a4f35948-e619-41b3-aa29-22878b09cfd2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40262f94-9f35-4ac3-9a90-690165a166b7"/>
  </ds:schemaRefs>
</ds:datastoreItem>
</file>

<file path=customXml/itemProps3.xml><?xml version="1.0" encoding="utf-8"?>
<ds:datastoreItem xmlns:ds="http://schemas.openxmlformats.org/officeDocument/2006/customXml" ds:itemID="{6253D857-4181-4777-8893-6E45A690F9F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Слайды в оформлении «Облачный шкипер»</Template>
  <TotalTime>1254</TotalTime>
  <Words>308</Words>
  <Application>Microsoft Office PowerPoint</Application>
  <PresentationFormat>Широкоэкранный</PresentationFormat>
  <Paragraphs>107</Paragraphs>
  <Slides>13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Cambria</vt:lpstr>
      <vt:lpstr>Шаблон в оформлении «Облачный шкипер»</vt:lpstr>
      <vt:lpstr>Анкетування  «Класний керівник очима учнів»</vt:lpstr>
      <vt:lpstr>            Всього в анкетуванні взяли участь 125 учнів  .  </vt:lpstr>
      <vt:lpstr>Презентация PowerPoint</vt:lpstr>
      <vt:lpstr>Зразковий класний керівник, в першу чергу, має бути:</vt:lpstr>
      <vt:lpstr>Як часто в учнів виникають конфлікти з класним керівником:</vt:lpstr>
      <vt:lpstr>Що спричиняє виникнення конфліктів з  класним керівником:</vt:lpstr>
      <vt:lpstr>Презентация PowerPoint</vt:lpstr>
      <vt:lpstr> Учні вважають, що їх клас:</vt:lpstr>
      <vt:lpstr> Як часто у класі проводяться цікаві розважальні заходи:</vt:lpstr>
      <vt:lpstr>Чи можна сказати, що вам пощастило з класним керівником: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Макет заголовка</dc:title>
  <dc:creator>5-ЗОШ</dc:creator>
  <cp:lastModifiedBy>5-ЗОШ</cp:lastModifiedBy>
  <cp:revision>165</cp:revision>
  <dcterms:created xsi:type="dcterms:W3CDTF">2018-02-17T14:20:11Z</dcterms:created>
  <dcterms:modified xsi:type="dcterms:W3CDTF">2018-02-21T21:34:25Z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74062900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