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4FC6-1306-4BE1-87BC-AAC3561DCB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833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1DA8C-E12C-415F-B58E-A8D4D6C495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25421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E955-C6D7-4DE7-A133-52B71CC8A8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6134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4C3F-3522-4903-9F45-D678029C3A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97955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3F83-0B12-48F1-A6AA-7D2CEF65D5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068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43F6-C3CA-4F29-98A3-9DB2ABDB3D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28960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CC1EE-0D28-4240-8719-BD3283B96F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865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F3CC-7242-4A53-A4AD-AFD18691DD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403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E83A3-88A5-4620-825A-D1A1D0813D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3707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FD03-7447-4480-8832-D640A5B011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4536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4123-D50D-44D5-B76B-66AFF3B9B9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0531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51A2-DE1D-4FCB-85C7-E66A6DD4A2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9261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0CB528C-1238-42D9-A94D-4E9ADF993CCB}" type="slidenum">
              <a:rPr lang="ru-RU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9" y="-2999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924800" cy="308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Компетентнісний</a:t>
            </a:r>
            <a:r>
              <a:rPr lang="ru-RU" sz="3600" kern="10" dirty="0" smtClean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</a:t>
            </a:r>
            <a:r>
              <a:rPr lang="ru-RU" sz="3600" kern="10" dirty="0" err="1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підхід</a:t>
            </a:r>
            <a:r>
              <a:rPr lang="ru-RU" sz="36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 </a:t>
            </a:r>
            <a:r>
              <a:rPr lang="ru-RU" sz="3600" kern="10" dirty="0" err="1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виховній</a:t>
            </a:r>
            <a:r>
              <a:rPr lang="ru-RU" sz="36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роботі</a:t>
            </a:r>
            <a:r>
              <a:rPr lang="ru-RU" sz="36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50000">
                      <a:srgbClr val="99CCFF"/>
                    </a:gs>
                    <a:gs pos="100000">
                      <a:srgbClr val="0066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575173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36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Вчитель: </a:t>
            </a:r>
            <a:r>
              <a:rPr lang="uk-UA" sz="3600" kern="10" dirty="0" err="1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Драган</a:t>
            </a:r>
            <a:r>
              <a:rPr lang="uk-UA" sz="36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М. В.</a:t>
            </a:r>
            <a:endParaRPr lang="ru-RU" sz="3600" kern="10" dirty="0">
              <a:ln w="19050">
                <a:solidFill>
                  <a:srgbClr val="3333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8471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0" y="328613"/>
            <a:ext cx="8915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Ми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живемо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динамічному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світі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                     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дуже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швидко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600" b="1" dirty="0" err="1">
                <a:solidFill>
                  <a:srgbClr val="002060"/>
                </a:solidFill>
                <a:latin typeface="Monotype Corsiva" pitchFamily="66" charset="0"/>
              </a:rPr>
              <a:t>змінюється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03" y="2880918"/>
            <a:ext cx="3763797" cy="40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" y="1150573"/>
            <a:ext cx="228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534873"/>
            <a:ext cx="29749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70" y="3989388"/>
            <a:ext cx="33353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Прямоугольник 3"/>
          <p:cNvSpPr>
            <a:spLocks noChangeArrowheads="1"/>
          </p:cNvSpPr>
          <p:nvPr/>
        </p:nvSpPr>
        <p:spPr bwMode="auto">
          <a:xfrm>
            <a:off x="2358070" y="1530350"/>
            <a:ext cx="6705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І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саме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адаптаційного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потенціалу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особистості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    у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значній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мірі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залежать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її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успіх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та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можливості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самореалізації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5324475"/>
            <a:ext cx="23352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2766450" y="193675"/>
            <a:ext cx="60055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>
                <a:solidFill>
                  <a:srgbClr val="003300"/>
                </a:solidFill>
                <a:latin typeface="Monotype Corsiva" pitchFamily="66" charset="0"/>
              </a:rPr>
              <a:t>Дитині</a:t>
            </a:r>
            <a:r>
              <a:rPr lang="ru-RU" sz="4400" b="1" dirty="0">
                <a:solidFill>
                  <a:srgbClr val="003300"/>
                </a:solidFill>
                <a:latin typeface="Monotype Corsiva" pitchFamily="66" charset="0"/>
              </a:rPr>
              <a:t>  </a:t>
            </a:r>
            <a:r>
              <a:rPr lang="ru-RU" sz="4400" b="1" dirty="0" err="1">
                <a:solidFill>
                  <a:srgbClr val="003300"/>
                </a:solidFill>
                <a:latin typeface="Monotype Corsiva" pitchFamily="66" charset="0"/>
              </a:rPr>
              <a:t>сьогодні</a:t>
            </a:r>
            <a:r>
              <a:rPr lang="ru-RU" sz="4400" b="1" dirty="0">
                <a:solidFill>
                  <a:srgbClr val="003300"/>
                </a:solidFill>
                <a:latin typeface="Monotype Corsiva" pitchFamily="66" charset="0"/>
              </a:rPr>
              <a:t>  </a:t>
            </a:r>
            <a:r>
              <a:rPr lang="ru-RU" sz="4400" b="1" dirty="0" err="1">
                <a:solidFill>
                  <a:srgbClr val="003300"/>
                </a:solidFill>
                <a:latin typeface="Monotype Corsiva" pitchFamily="66" charset="0"/>
              </a:rPr>
              <a:t>потрібні</a:t>
            </a:r>
            <a:r>
              <a:rPr lang="ru-RU" sz="4400" b="1" dirty="0">
                <a:solidFill>
                  <a:srgbClr val="00330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552950"/>
            <a:ext cx="8715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969963"/>
            <a:ext cx="54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t="690" r="-271" b="-690"/>
          <a:stretch/>
        </p:blipFill>
        <p:spPr bwMode="auto">
          <a:xfrm>
            <a:off x="4265042" y="2314679"/>
            <a:ext cx="4716016" cy="3446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267075"/>
            <a:ext cx="9636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4895850"/>
            <a:ext cx="34020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31" y="1705429"/>
            <a:ext cx="28829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Результат пошуку зображень за запитом &quot;девочка ученица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6830" r="25992"/>
          <a:stretch/>
        </p:blipFill>
        <p:spPr bwMode="auto">
          <a:xfrm>
            <a:off x="190203" y="592745"/>
            <a:ext cx="2653605" cy="301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9686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3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на\Downloads\Парусник_Надеж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26"/>
            <a:ext cx="4800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883673">
            <a:off x="4441346" y="1860190"/>
            <a:ext cx="21625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Індивідуальність</a:t>
            </a:r>
            <a:endParaRPr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glow rad="1524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18698">
            <a:off x="4033275" y="5579477"/>
            <a:ext cx="216437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ВИПУСКНИК</a:t>
            </a:r>
            <a:endParaRPr lang="uk-U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12204">
            <a:off x="4436604" y="534907"/>
            <a:ext cx="14830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Здатність</a:t>
            </a:r>
            <a:endParaRPr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glow rad="1524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самоосвіти</a:t>
            </a:r>
            <a:endParaRPr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glow rad="1524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480130">
            <a:off x="4204009" y="3265683"/>
            <a:ext cx="2637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Вміння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працювати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іншими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над собою</a:t>
            </a:r>
          </a:p>
        </p:txBody>
      </p:sp>
      <p:sp>
        <p:nvSpPr>
          <p:cNvPr id="9" name="Прямоугольник 8"/>
          <p:cNvSpPr/>
          <p:nvPr/>
        </p:nvSpPr>
        <p:spPr>
          <a:xfrm rot="777778">
            <a:off x="1783619" y="2027901"/>
            <a:ext cx="32353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Вміння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працювати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творчо</a:t>
            </a:r>
            <a:endParaRPr lang="ru-RU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glow rad="1524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59025">
            <a:off x="2735881" y="4247212"/>
            <a:ext cx="32937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Здатність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гнучкої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зміни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способів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glow rad="1524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69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34008" y="169476"/>
            <a:ext cx="7875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Основні орієнтири виховання</a:t>
            </a:r>
            <a:endParaRPr lang="uk-UA" sz="3200" dirty="0">
              <a:solidFill>
                <a:srgbClr val="0000F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7170" name="Picture 2" descr="https://sch4.edu.vn.ua/uploads/posts/2015-10/1444289133_sistema_vihovno_roboti_shkoli-1-kopiya-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4" b="93950" l="3872" r="95327">
                        <a14:foregroundMark x1="20027" y1="14235" x2="39653" y2="22064"/>
                        <a14:foregroundMark x1="24700" y1="10676" x2="42056" y2="26335"/>
                        <a14:foregroundMark x1="29907" y1="31139" x2="38318" y2="31673"/>
                        <a14:foregroundMark x1="16422" y1="49822" x2="28171" y2="53915"/>
                        <a14:foregroundMark x1="17490" y1="42527" x2="33912" y2="51957"/>
                        <a14:foregroundMark x1="56075" y1="18149" x2="74766" y2="26690"/>
                        <a14:foregroundMark x1="77837" y1="44484" x2="81709" y2="57829"/>
                        <a14:foregroundMark x1="70360" y1="72420" x2="68625" y2="92705"/>
                        <a14:foregroundMark x1="40053" y1="78826" x2="38051" y2="90391"/>
                        <a14:foregroundMark x1="32577" y1="73132" x2="40053" y2="70996"/>
                        <a14:foregroundMark x1="27770" y1="8719" x2="34045" y2="8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8" t="5682" r="5245" b="5052"/>
          <a:stretch/>
        </p:blipFill>
        <p:spPr bwMode="auto">
          <a:xfrm>
            <a:off x="562482" y="764704"/>
            <a:ext cx="8019036" cy="60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72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13</cp:revision>
  <dcterms:created xsi:type="dcterms:W3CDTF">2018-02-21T11:07:04Z</dcterms:created>
  <dcterms:modified xsi:type="dcterms:W3CDTF">2018-02-21T17:37:45Z</dcterms:modified>
</cp:coreProperties>
</file>