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261" r:id="rId4"/>
    <p:sldId id="290" r:id="rId5"/>
    <p:sldId id="293" r:id="rId6"/>
    <p:sldId id="263" r:id="rId7"/>
    <p:sldId id="292" r:id="rId8"/>
    <p:sldId id="275" r:id="rId9"/>
    <p:sldId id="276" r:id="rId10"/>
    <p:sldId id="277" r:id="rId11"/>
    <p:sldId id="281" r:id="rId12"/>
    <p:sldId id="279" r:id="rId13"/>
    <p:sldId id="280" r:id="rId14"/>
    <p:sldId id="274" r:id="rId15"/>
    <p:sldId id="278" r:id="rId16"/>
    <p:sldId id="287" r:id="rId17"/>
    <p:sldId id="266" r:id="rId18"/>
    <p:sldId id="288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8" autoAdjust="0"/>
    <p:restoredTop sz="94011" autoAdjust="0"/>
  </p:normalViewPr>
  <p:slideViewPr>
    <p:cSldViewPr snapToGrid="0">
      <p:cViewPr varScale="1">
        <p:scale>
          <a:sx n="69" d="100"/>
          <a:sy n="69" d="100"/>
        </p:scale>
        <p:origin x="7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E8ABCE-7726-48D1-AC66-7AC07082EAFA}" type="doc">
      <dgm:prSet loTypeId="urn:microsoft.com/office/officeart/2005/8/layout/radial3" loCatId="cycle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5CE9ACA0-42E4-4086-AAE6-33F18A9AA830}">
      <dgm:prSet phldrT="[Текст]" custT="1"/>
      <dgm:spPr/>
      <dgm:t>
        <a:bodyPr/>
        <a:lstStyle/>
        <a:p>
          <a:r>
            <a:rPr lang="uk-UA" sz="3200" b="1" dirty="0" smtClean="0">
              <a:solidFill>
                <a:schemeClr val="bg1"/>
              </a:solidFill>
            </a:rPr>
            <a:t>Громадянська </a:t>
          </a:r>
          <a:r>
            <a:rPr lang="uk-UA" sz="3200" b="1" dirty="0" smtClean="0">
              <a:solidFill>
                <a:schemeClr val="bg1"/>
              </a:solidFill>
            </a:rPr>
            <a:t>компетенція</a:t>
          </a:r>
          <a:endParaRPr lang="ru-RU" sz="3200" b="1" dirty="0">
            <a:solidFill>
              <a:schemeClr val="bg1"/>
            </a:solidFill>
          </a:endParaRPr>
        </a:p>
      </dgm:t>
    </dgm:pt>
    <dgm:pt modelId="{4AD1FC9F-DC17-4577-A172-842D0510895A}" type="parTrans" cxnId="{71D507B5-FABF-4A41-A9CE-9928C16D64BD}">
      <dgm:prSet/>
      <dgm:spPr/>
      <dgm:t>
        <a:bodyPr/>
        <a:lstStyle/>
        <a:p>
          <a:endParaRPr lang="ru-RU"/>
        </a:p>
      </dgm:t>
    </dgm:pt>
    <dgm:pt modelId="{9E51A87F-67D4-4EE1-9121-4F8E1BC71CB1}" type="sibTrans" cxnId="{71D507B5-FABF-4A41-A9CE-9928C16D64BD}">
      <dgm:prSet/>
      <dgm:spPr/>
      <dgm:t>
        <a:bodyPr/>
        <a:lstStyle/>
        <a:p>
          <a:endParaRPr lang="ru-RU"/>
        </a:p>
      </dgm:t>
    </dgm:pt>
    <dgm:pt modelId="{2CD3B1EB-762A-4A88-AC02-556D9FF96996}">
      <dgm:prSet phldrT="[Текст]" custT="1"/>
      <dgm:spPr/>
      <dgm:t>
        <a:bodyPr/>
        <a:lstStyle/>
        <a:p>
          <a:r>
            <a:rPr lang="ru-RU" sz="2400" b="1" dirty="0" err="1" smtClean="0">
              <a:latin typeface="+mj-lt"/>
            </a:rPr>
            <a:t>патріотична</a:t>
          </a:r>
          <a:r>
            <a:rPr lang="ru-RU" sz="2400" b="1" dirty="0" smtClean="0">
              <a:latin typeface="+mj-lt"/>
            </a:rPr>
            <a:t> </a:t>
          </a:r>
          <a:r>
            <a:rPr lang="ru-RU" sz="2400" b="1" dirty="0" err="1" smtClean="0">
              <a:latin typeface="+mj-lt"/>
            </a:rPr>
            <a:t>самосвідомість</a:t>
          </a:r>
          <a:r>
            <a:rPr lang="ru-RU" sz="2400" b="1" dirty="0" smtClean="0">
              <a:latin typeface="+mj-lt"/>
            </a:rPr>
            <a:t> </a:t>
          </a:r>
          <a:endParaRPr lang="ru-RU" sz="2400" b="1" dirty="0">
            <a:latin typeface="+mj-lt"/>
          </a:endParaRPr>
        </a:p>
      </dgm:t>
    </dgm:pt>
    <dgm:pt modelId="{C68AE048-F452-477D-93BB-33A97332060F}" type="parTrans" cxnId="{82728618-6D18-48DC-9547-4D4372178FF3}">
      <dgm:prSet/>
      <dgm:spPr/>
      <dgm:t>
        <a:bodyPr/>
        <a:lstStyle/>
        <a:p>
          <a:endParaRPr lang="ru-RU"/>
        </a:p>
      </dgm:t>
    </dgm:pt>
    <dgm:pt modelId="{0FB5715D-F6E2-4E31-BEA8-049934D47325}" type="sibTrans" cxnId="{82728618-6D18-48DC-9547-4D4372178FF3}">
      <dgm:prSet/>
      <dgm:spPr/>
      <dgm:t>
        <a:bodyPr/>
        <a:lstStyle/>
        <a:p>
          <a:endParaRPr lang="ru-RU"/>
        </a:p>
      </dgm:t>
    </dgm:pt>
    <dgm:pt modelId="{D3D30F1C-5191-4DE2-BEEE-1072F994BD50}">
      <dgm:prSet phldrT="[Текст]" custT="1"/>
      <dgm:spPr/>
      <dgm:t>
        <a:bodyPr/>
        <a:lstStyle/>
        <a:p>
          <a:r>
            <a:rPr lang="ru-RU" sz="2400" b="1" dirty="0" err="1" smtClean="0">
              <a:latin typeface="+mj-lt"/>
            </a:rPr>
            <a:t>громадянська</a:t>
          </a:r>
          <a:r>
            <a:rPr lang="ru-RU" sz="2400" b="1" dirty="0" smtClean="0">
              <a:latin typeface="+mj-lt"/>
            </a:rPr>
            <a:t> </a:t>
          </a:r>
          <a:r>
            <a:rPr lang="ru-RU" sz="2400" b="1" dirty="0" err="1" smtClean="0">
              <a:latin typeface="+mj-lt"/>
            </a:rPr>
            <a:t>відповідальність</a:t>
          </a:r>
          <a:endParaRPr lang="ru-RU" sz="2400" b="1" dirty="0">
            <a:latin typeface="+mj-lt"/>
          </a:endParaRPr>
        </a:p>
      </dgm:t>
    </dgm:pt>
    <dgm:pt modelId="{F6BEF8B4-841C-4663-848F-B19F71D330CC}" type="parTrans" cxnId="{0F937FC5-8202-4CA3-97A6-A4F64FAAD74B}">
      <dgm:prSet/>
      <dgm:spPr/>
      <dgm:t>
        <a:bodyPr/>
        <a:lstStyle/>
        <a:p>
          <a:endParaRPr lang="ru-RU"/>
        </a:p>
      </dgm:t>
    </dgm:pt>
    <dgm:pt modelId="{88999527-86B1-4592-A42B-FA3E36FD903E}" type="sibTrans" cxnId="{0F937FC5-8202-4CA3-97A6-A4F64FAAD74B}">
      <dgm:prSet/>
      <dgm:spPr/>
      <dgm:t>
        <a:bodyPr/>
        <a:lstStyle/>
        <a:p>
          <a:endParaRPr lang="ru-RU"/>
        </a:p>
      </dgm:t>
    </dgm:pt>
    <dgm:pt modelId="{513806CC-427D-4293-BF3C-C2B2077BADFD}">
      <dgm:prSet phldrT="[Текст]" phldr="1"/>
      <dgm:spPr/>
      <dgm:t>
        <a:bodyPr/>
        <a:lstStyle/>
        <a:p>
          <a:endParaRPr lang="ru-RU"/>
        </a:p>
      </dgm:t>
    </dgm:pt>
    <dgm:pt modelId="{87012D45-72BC-48EA-9624-555809B82136}" type="parTrans" cxnId="{7438049C-DE1B-471C-8B4F-AF94698DDC9F}">
      <dgm:prSet/>
      <dgm:spPr/>
      <dgm:t>
        <a:bodyPr/>
        <a:lstStyle/>
        <a:p>
          <a:endParaRPr lang="ru-RU"/>
        </a:p>
      </dgm:t>
    </dgm:pt>
    <dgm:pt modelId="{7D2AAE76-38BD-4229-B7F1-5F81162456CE}" type="sibTrans" cxnId="{7438049C-DE1B-471C-8B4F-AF94698DDC9F}">
      <dgm:prSet/>
      <dgm:spPr/>
      <dgm:t>
        <a:bodyPr/>
        <a:lstStyle/>
        <a:p>
          <a:endParaRPr lang="ru-RU"/>
        </a:p>
      </dgm:t>
    </dgm:pt>
    <dgm:pt modelId="{BD44032E-DB8C-4AB5-B41E-10B43CBD7176}">
      <dgm:prSet phldrT="[Текст]" phldr="1"/>
      <dgm:spPr/>
      <dgm:t>
        <a:bodyPr/>
        <a:lstStyle/>
        <a:p>
          <a:endParaRPr lang="ru-RU" dirty="0"/>
        </a:p>
      </dgm:t>
    </dgm:pt>
    <dgm:pt modelId="{9A6E9625-E439-4720-A931-7329C8CEE964}" type="parTrans" cxnId="{7A14564A-505E-445F-863F-8C8E88DB8593}">
      <dgm:prSet/>
      <dgm:spPr/>
      <dgm:t>
        <a:bodyPr/>
        <a:lstStyle/>
        <a:p>
          <a:endParaRPr lang="ru-RU"/>
        </a:p>
      </dgm:t>
    </dgm:pt>
    <dgm:pt modelId="{87304216-41C9-47AE-924D-A319AD050FD9}" type="sibTrans" cxnId="{7A14564A-505E-445F-863F-8C8E88DB8593}">
      <dgm:prSet/>
      <dgm:spPr/>
      <dgm:t>
        <a:bodyPr/>
        <a:lstStyle/>
        <a:p>
          <a:endParaRPr lang="ru-RU"/>
        </a:p>
      </dgm:t>
    </dgm:pt>
    <dgm:pt modelId="{47C1B27B-5816-444E-9DFF-ABCBE0275890}">
      <dgm:prSet phldrT="[Текст]" custT="1"/>
      <dgm:spPr/>
      <dgm:t>
        <a:bodyPr/>
        <a:lstStyle/>
        <a:p>
          <a:r>
            <a:rPr lang="ru-RU" sz="2400" b="1" dirty="0" err="1" smtClean="0">
              <a:latin typeface="+mj-lt"/>
            </a:rPr>
            <a:t>готовність</a:t>
          </a:r>
          <a:r>
            <a:rPr lang="ru-RU" sz="2400" b="1" dirty="0" smtClean="0">
              <a:latin typeface="+mj-lt"/>
            </a:rPr>
            <a:t> </a:t>
          </a:r>
          <a:r>
            <a:rPr lang="ru-RU" sz="2400" b="1" dirty="0" err="1" smtClean="0">
              <a:latin typeface="+mj-lt"/>
            </a:rPr>
            <a:t>трудитися</a:t>
          </a:r>
          <a:r>
            <a:rPr lang="ru-RU" sz="2400" b="1" dirty="0" smtClean="0">
              <a:latin typeface="+mj-lt"/>
            </a:rPr>
            <a:t> для </a:t>
          </a:r>
          <a:r>
            <a:rPr lang="ru-RU" sz="2400" b="1" dirty="0" err="1" smtClean="0">
              <a:latin typeface="+mj-lt"/>
            </a:rPr>
            <a:t>розвитку</a:t>
          </a:r>
          <a:r>
            <a:rPr lang="ru-RU" sz="2400" b="1" dirty="0" smtClean="0">
              <a:latin typeface="+mj-lt"/>
            </a:rPr>
            <a:t> </a:t>
          </a:r>
          <a:r>
            <a:rPr lang="ru-RU" sz="2400" b="1" dirty="0" err="1" smtClean="0">
              <a:latin typeface="+mj-lt"/>
            </a:rPr>
            <a:t>держави</a:t>
          </a:r>
          <a:endParaRPr lang="ru-RU" sz="2400" b="1" dirty="0">
            <a:latin typeface="+mj-lt"/>
          </a:endParaRPr>
        </a:p>
      </dgm:t>
    </dgm:pt>
    <dgm:pt modelId="{51821310-AC43-44EF-A2B5-01D6195B0202}" type="parTrans" cxnId="{200026A1-FA23-4270-9BD8-8DB51BD23FAB}">
      <dgm:prSet/>
      <dgm:spPr/>
      <dgm:t>
        <a:bodyPr/>
        <a:lstStyle/>
        <a:p>
          <a:endParaRPr lang="ru-RU"/>
        </a:p>
      </dgm:t>
    </dgm:pt>
    <dgm:pt modelId="{4B146259-4B84-4AAB-833B-6CCECCD3230C}" type="sibTrans" cxnId="{200026A1-FA23-4270-9BD8-8DB51BD23FAB}">
      <dgm:prSet/>
      <dgm:spPr/>
      <dgm:t>
        <a:bodyPr/>
        <a:lstStyle/>
        <a:p>
          <a:endParaRPr lang="ru-RU"/>
        </a:p>
      </dgm:t>
    </dgm:pt>
    <dgm:pt modelId="{9C9D2625-DD17-45A5-90F0-48C67BF44A9E}">
      <dgm:prSet phldrT="[Текст]" custT="1"/>
      <dgm:spPr/>
      <dgm:t>
        <a:bodyPr/>
        <a:lstStyle/>
        <a:p>
          <a:r>
            <a:rPr lang="ru-RU" sz="2400" b="1" dirty="0" err="1" smtClean="0">
              <a:latin typeface="+mj-lt"/>
            </a:rPr>
            <a:t>захист</a:t>
          </a:r>
          <a:r>
            <a:rPr lang="ru-RU" sz="2400" b="1" dirty="0" smtClean="0">
              <a:latin typeface="+mj-lt"/>
            </a:rPr>
            <a:t> </a:t>
          </a:r>
          <a:r>
            <a:rPr lang="ru-RU" sz="2400" b="1" dirty="0" err="1" smtClean="0">
              <a:latin typeface="+mj-lt"/>
            </a:rPr>
            <a:t>держави</a:t>
          </a:r>
          <a:endParaRPr lang="ru-RU" sz="2400" b="1" dirty="0">
            <a:latin typeface="+mj-lt"/>
          </a:endParaRPr>
        </a:p>
      </dgm:t>
    </dgm:pt>
    <dgm:pt modelId="{DED14098-4445-40E5-82C7-655EB69C4A77}" type="parTrans" cxnId="{18CD7505-E3A9-47FF-A2F5-2CE704D5A3E2}">
      <dgm:prSet/>
      <dgm:spPr/>
      <dgm:t>
        <a:bodyPr/>
        <a:lstStyle/>
        <a:p>
          <a:endParaRPr lang="ru-RU"/>
        </a:p>
      </dgm:t>
    </dgm:pt>
    <dgm:pt modelId="{DDBDCFD9-370B-4ECB-9341-4B4F9F66A831}" type="sibTrans" cxnId="{18CD7505-E3A9-47FF-A2F5-2CE704D5A3E2}">
      <dgm:prSet/>
      <dgm:spPr/>
      <dgm:t>
        <a:bodyPr/>
        <a:lstStyle/>
        <a:p>
          <a:endParaRPr lang="ru-RU"/>
        </a:p>
      </dgm:t>
    </dgm:pt>
    <dgm:pt modelId="{829EAF8E-8E2C-451B-8800-1753E67B4CFB}">
      <dgm:prSet phldrT="[Текст]" custT="1"/>
      <dgm:spPr/>
      <dgm:t>
        <a:bodyPr/>
        <a:lstStyle/>
        <a:p>
          <a:r>
            <a:rPr lang="ru-RU" sz="2400" b="1" dirty="0" err="1" smtClean="0">
              <a:latin typeface="+mj-lt"/>
            </a:rPr>
            <a:t>повага</a:t>
          </a:r>
          <a:r>
            <a:rPr lang="ru-RU" sz="2400" b="1" dirty="0" smtClean="0">
              <a:latin typeface="+mj-lt"/>
            </a:rPr>
            <a:t> до </a:t>
          </a:r>
          <a:r>
            <a:rPr lang="ru-RU" sz="2400" b="1" dirty="0" err="1" smtClean="0">
              <a:latin typeface="+mj-lt"/>
            </a:rPr>
            <a:t>традицій</a:t>
          </a:r>
          <a:r>
            <a:rPr lang="ru-RU" sz="2400" b="1" dirty="0" smtClean="0">
              <a:latin typeface="+mj-lt"/>
            </a:rPr>
            <a:t> та </a:t>
          </a:r>
          <a:r>
            <a:rPr lang="ru-RU" sz="2400" b="1" dirty="0" err="1" smtClean="0">
              <a:latin typeface="+mj-lt"/>
            </a:rPr>
            <a:t>історії</a:t>
          </a:r>
          <a:endParaRPr lang="ru-RU" sz="2400" b="1" dirty="0">
            <a:latin typeface="+mj-lt"/>
          </a:endParaRPr>
        </a:p>
      </dgm:t>
    </dgm:pt>
    <dgm:pt modelId="{DDC516AB-AF52-4D85-AFD1-638408B89302}" type="parTrans" cxnId="{90EE3985-CFE1-4C1A-8979-340C8E8E83DF}">
      <dgm:prSet/>
      <dgm:spPr/>
      <dgm:t>
        <a:bodyPr/>
        <a:lstStyle/>
        <a:p>
          <a:endParaRPr lang="ru-RU"/>
        </a:p>
      </dgm:t>
    </dgm:pt>
    <dgm:pt modelId="{4C3C5353-32BB-454D-AFE7-1748B0438297}" type="sibTrans" cxnId="{90EE3985-CFE1-4C1A-8979-340C8E8E83DF}">
      <dgm:prSet/>
      <dgm:spPr/>
      <dgm:t>
        <a:bodyPr/>
        <a:lstStyle/>
        <a:p>
          <a:endParaRPr lang="ru-RU"/>
        </a:p>
      </dgm:t>
    </dgm:pt>
    <dgm:pt modelId="{BEC7873A-356F-4016-8E9F-F05B4EF3F706}">
      <dgm:prSet phldrT="[Текст]" custT="1"/>
      <dgm:spPr/>
      <dgm:t>
        <a:bodyPr/>
        <a:lstStyle/>
        <a:p>
          <a:r>
            <a:rPr lang="ru-RU" sz="2400" b="1" dirty="0" err="1" smtClean="0">
              <a:latin typeface="+mj-lt"/>
            </a:rPr>
            <a:t>почуття</a:t>
          </a:r>
          <a:r>
            <a:rPr lang="ru-RU" sz="2400" b="1" dirty="0" smtClean="0">
              <a:latin typeface="+mj-lt"/>
            </a:rPr>
            <a:t> </a:t>
          </a:r>
          <a:r>
            <a:rPr lang="ru-RU" sz="2400" b="1" dirty="0" err="1" smtClean="0">
              <a:latin typeface="+mj-lt"/>
            </a:rPr>
            <a:t>дбайливого</a:t>
          </a:r>
          <a:r>
            <a:rPr lang="ru-RU" sz="2400" b="1" dirty="0" smtClean="0">
              <a:latin typeface="+mj-lt"/>
            </a:rPr>
            <a:t> господаря </a:t>
          </a:r>
          <a:r>
            <a:rPr lang="ru-RU" sz="2400" b="1" dirty="0" err="1" smtClean="0">
              <a:latin typeface="+mj-lt"/>
            </a:rPr>
            <a:t>своєї</a:t>
          </a:r>
          <a:r>
            <a:rPr lang="ru-RU" sz="2400" b="1" dirty="0" smtClean="0">
              <a:latin typeface="+mj-lt"/>
            </a:rPr>
            <a:t> </a:t>
          </a:r>
          <a:r>
            <a:rPr lang="ru-RU" sz="2400" b="1" dirty="0" err="1" smtClean="0">
              <a:latin typeface="+mj-lt"/>
            </a:rPr>
            <a:t>землі</a:t>
          </a:r>
          <a:endParaRPr lang="ru-RU" sz="2400" b="1" dirty="0">
            <a:latin typeface="+mj-lt"/>
          </a:endParaRPr>
        </a:p>
      </dgm:t>
    </dgm:pt>
    <dgm:pt modelId="{9739E381-9739-4A07-8A31-219FE7C25B84}" type="parTrans" cxnId="{A354E593-AF79-4F1A-8402-5DDE08D4A46F}">
      <dgm:prSet/>
      <dgm:spPr/>
      <dgm:t>
        <a:bodyPr/>
        <a:lstStyle/>
        <a:p>
          <a:endParaRPr lang="ru-RU"/>
        </a:p>
      </dgm:t>
    </dgm:pt>
    <dgm:pt modelId="{AB84A53E-3280-4C17-9050-6148151D7273}" type="sibTrans" cxnId="{A354E593-AF79-4F1A-8402-5DDE08D4A46F}">
      <dgm:prSet/>
      <dgm:spPr/>
      <dgm:t>
        <a:bodyPr/>
        <a:lstStyle/>
        <a:p>
          <a:endParaRPr lang="ru-RU"/>
        </a:p>
      </dgm:t>
    </dgm:pt>
    <dgm:pt modelId="{CB969D8F-A030-4240-9DE7-3D640A8EB1A2}">
      <dgm:prSet phldrT="[Текст]"/>
      <dgm:spPr/>
      <dgm:t>
        <a:bodyPr/>
        <a:lstStyle/>
        <a:p>
          <a:endParaRPr lang="ru-RU" dirty="0"/>
        </a:p>
      </dgm:t>
    </dgm:pt>
    <dgm:pt modelId="{4B25D00B-BE0B-4ABC-B81E-3B0605BBE92B}" type="parTrans" cxnId="{FD77D958-F562-4E1D-BF3E-DDB6F4382D2E}">
      <dgm:prSet/>
      <dgm:spPr/>
      <dgm:t>
        <a:bodyPr/>
        <a:lstStyle/>
        <a:p>
          <a:endParaRPr lang="ru-RU"/>
        </a:p>
      </dgm:t>
    </dgm:pt>
    <dgm:pt modelId="{8F051E31-4B20-4F5E-9E54-A35B04C91C9D}" type="sibTrans" cxnId="{FD77D958-F562-4E1D-BF3E-DDB6F4382D2E}">
      <dgm:prSet/>
      <dgm:spPr/>
      <dgm:t>
        <a:bodyPr/>
        <a:lstStyle/>
        <a:p>
          <a:endParaRPr lang="ru-RU"/>
        </a:p>
      </dgm:t>
    </dgm:pt>
    <dgm:pt modelId="{AE3322B0-7C78-42C7-B917-E16BB017BA90}" type="pres">
      <dgm:prSet presAssocID="{B4E8ABCE-7726-48D1-AC66-7AC07082EAFA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BB7DDA8-0267-441D-BC61-6F1B1B9DF39C}" type="pres">
      <dgm:prSet presAssocID="{B4E8ABCE-7726-48D1-AC66-7AC07082EAFA}" presName="radial" presStyleCnt="0">
        <dgm:presLayoutVars>
          <dgm:animLvl val="ctr"/>
        </dgm:presLayoutVars>
      </dgm:prSet>
      <dgm:spPr/>
    </dgm:pt>
    <dgm:pt modelId="{AB6B5A75-1907-4178-9084-5BD9B1F343B5}" type="pres">
      <dgm:prSet presAssocID="{5CE9ACA0-42E4-4086-AAE6-33F18A9AA830}" presName="centerShape" presStyleLbl="vennNode1" presStyleIdx="0" presStyleCnt="7" custScaleX="127108" custScaleY="84909"/>
      <dgm:spPr/>
      <dgm:t>
        <a:bodyPr/>
        <a:lstStyle/>
        <a:p>
          <a:endParaRPr lang="ru-RU"/>
        </a:p>
      </dgm:t>
    </dgm:pt>
    <dgm:pt modelId="{D2B480DB-96B9-476A-80FA-F0184C1F06AC}" type="pres">
      <dgm:prSet presAssocID="{2CD3B1EB-762A-4A88-AC02-556D9FF96996}" presName="node" presStyleLbl="vennNode1" presStyleIdx="1" presStyleCnt="7" custScaleX="1990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52DA66-1A84-4B2D-86DA-1E800BCAFC49}" type="pres">
      <dgm:prSet presAssocID="{D3D30F1C-5191-4DE2-BEEE-1072F994BD50}" presName="node" presStyleLbl="vennNode1" presStyleIdx="2" presStyleCnt="7" custScaleX="1990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D191A5-DA2E-466E-B8A8-EE6FCB86ACA1}" type="pres">
      <dgm:prSet presAssocID="{47C1B27B-5816-444E-9DFF-ABCBE0275890}" presName="node" presStyleLbl="vennNode1" presStyleIdx="3" presStyleCnt="7" custScaleX="1990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D80E68-28B7-4F9B-AEA2-554ED1B8F511}" type="pres">
      <dgm:prSet presAssocID="{9C9D2625-DD17-45A5-90F0-48C67BF44A9E}" presName="node" presStyleLbl="vennNode1" presStyleIdx="4" presStyleCnt="7" custScaleX="1990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B4B8BE-9376-44CD-8A7B-159D128869DD}" type="pres">
      <dgm:prSet presAssocID="{829EAF8E-8E2C-451B-8800-1753E67B4CFB}" presName="node" presStyleLbl="vennNode1" presStyleIdx="5" presStyleCnt="7" custScaleX="1990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9BEFC9-DC01-4CE1-B07F-10130F5BC803}" type="pres">
      <dgm:prSet presAssocID="{BEC7873A-356F-4016-8E9F-F05B4EF3F706}" presName="node" presStyleLbl="vennNode1" presStyleIdx="6" presStyleCnt="7" custScaleX="1990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00026A1-FA23-4270-9BD8-8DB51BD23FAB}" srcId="{5CE9ACA0-42E4-4086-AAE6-33F18A9AA830}" destId="{47C1B27B-5816-444E-9DFF-ABCBE0275890}" srcOrd="2" destOrd="0" parTransId="{51821310-AC43-44EF-A2B5-01D6195B0202}" sibTransId="{4B146259-4B84-4AAB-833B-6CCECCD3230C}"/>
    <dgm:cxn modelId="{7438049C-DE1B-471C-8B4F-AF94698DDC9F}" srcId="{CB969D8F-A030-4240-9DE7-3D640A8EB1A2}" destId="{513806CC-427D-4293-BF3C-C2B2077BADFD}" srcOrd="0" destOrd="0" parTransId="{87012D45-72BC-48EA-9624-555809B82136}" sibTransId="{7D2AAE76-38BD-4229-B7F1-5F81162456CE}"/>
    <dgm:cxn modelId="{114DE6D4-11DE-4381-B0BC-CDAC63386796}" type="presOf" srcId="{9C9D2625-DD17-45A5-90F0-48C67BF44A9E}" destId="{02D80E68-28B7-4F9B-AEA2-554ED1B8F511}" srcOrd="0" destOrd="0" presId="urn:microsoft.com/office/officeart/2005/8/layout/radial3"/>
    <dgm:cxn modelId="{4F34858E-5CD5-459C-920C-5DF0778BC548}" type="presOf" srcId="{47C1B27B-5816-444E-9DFF-ABCBE0275890}" destId="{90D191A5-DA2E-466E-B8A8-EE6FCB86ACA1}" srcOrd="0" destOrd="0" presId="urn:microsoft.com/office/officeart/2005/8/layout/radial3"/>
    <dgm:cxn modelId="{A354E593-AF79-4F1A-8402-5DDE08D4A46F}" srcId="{5CE9ACA0-42E4-4086-AAE6-33F18A9AA830}" destId="{BEC7873A-356F-4016-8E9F-F05B4EF3F706}" srcOrd="5" destOrd="0" parTransId="{9739E381-9739-4A07-8A31-219FE7C25B84}" sibTransId="{AB84A53E-3280-4C17-9050-6148151D7273}"/>
    <dgm:cxn modelId="{18CD7505-E3A9-47FF-A2F5-2CE704D5A3E2}" srcId="{5CE9ACA0-42E4-4086-AAE6-33F18A9AA830}" destId="{9C9D2625-DD17-45A5-90F0-48C67BF44A9E}" srcOrd="3" destOrd="0" parTransId="{DED14098-4445-40E5-82C7-655EB69C4A77}" sibTransId="{DDBDCFD9-370B-4ECB-9341-4B4F9F66A831}"/>
    <dgm:cxn modelId="{74234E39-35E2-4D54-93CF-EF6B89F2AE44}" type="presOf" srcId="{BEC7873A-356F-4016-8E9F-F05B4EF3F706}" destId="{8F9BEFC9-DC01-4CE1-B07F-10130F5BC803}" srcOrd="0" destOrd="0" presId="urn:microsoft.com/office/officeart/2005/8/layout/radial3"/>
    <dgm:cxn modelId="{FD69F585-99AE-4385-A178-90C3F4BE0E3C}" type="presOf" srcId="{829EAF8E-8E2C-451B-8800-1753E67B4CFB}" destId="{3BB4B8BE-9376-44CD-8A7B-159D128869DD}" srcOrd="0" destOrd="0" presId="urn:microsoft.com/office/officeart/2005/8/layout/radial3"/>
    <dgm:cxn modelId="{D2FE1553-0FED-4D85-A7AA-A755CD1EB0A9}" type="presOf" srcId="{D3D30F1C-5191-4DE2-BEEE-1072F994BD50}" destId="{2752DA66-1A84-4B2D-86DA-1E800BCAFC49}" srcOrd="0" destOrd="0" presId="urn:microsoft.com/office/officeart/2005/8/layout/radial3"/>
    <dgm:cxn modelId="{50BA7519-FA33-41ED-A765-F15ECC15D838}" type="presOf" srcId="{B4E8ABCE-7726-48D1-AC66-7AC07082EAFA}" destId="{AE3322B0-7C78-42C7-B917-E16BB017BA90}" srcOrd="0" destOrd="0" presId="urn:microsoft.com/office/officeart/2005/8/layout/radial3"/>
    <dgm:cxn modelId="{0F937FC5-8202-4CA3-97A6-A4F64FAAD74B}" srcId="{5CE9ACA0-42E4-4086-AAE6-33F18A9AA830}" destId="{D3D30F1C-5191-4DE2-BEEE-1072F994BD50}" srcOrd="1" destOrd="0" parTransId="{F6BEF8B4-841C-4663-848F-B19F71D330CC}" sibTransId="{88999527-86B1-4592-A42B-FA3E36FD903E}"/>
    <dgm:cxn modelId="{71D507B5-FABF-4A41-A9CE-9928C16D64BD}" srcId="{B4E8ABCE-7726-48D1-AC66-7AC07082EAFA}" destId="{5CE9ACA0-42E4-4086-AAE6-33F18A9AA830}" srcOrd="0" destOrd="0" parTransId="{4AD1FC9F-DC17-4577-A172-842D0510895A}" sibTransId="{9E51A87F-67D4-4EE1-9121-4F8E1BC71CB1}"/>
    <dgm:cxn modelId="{DF584865-6848-43EB-A9B1-6EC7B413A2F0}" type="presOf" srcId="{5CE9ACA0-42E4-4086-AAE6-33F18A9AA830}" destId="{AB6B5A75-1907-4178-9084-5BD9B1F343B5}" srcOrd="0" destOrd="0" presId="urn:microsoft.com/office/officeart/2005/8/layout/radial3"/>
    <dgm:cxn modelId="{82728618-6D18-48DC-9547-4D4372178FF3}" srcId="{5CE9ACA0-42E4-4086-AAE6-33F18A9AA830}" destId="{2CD3B1EB-762A-4A88-AC02-556D9FF96996}" srcOrd="0" destOrd="0" parTransId="{C68AE048-F452-477D-93BB-33A97332060F}" sibTransId="{0FB5715D-F6E2-4E31-BEA8-049934D47325}"/>
    <dgm:cxn modelId="{F192D278-BE20-45E5-ACE9-6DDA4CAA1282}" type="presOf" srcId="{2CD3B1EB-762A-4A88-AC02-556D9FF96996}" destId="{D2B480DB-96B9-476A-80FA-F0184C1F06AC}" srcOrd="0" destOrd="0" presId="urn:microsoft.com/office/officeart/2005/8/layout/radial3"/>
    <dgm:cxn modelId="{90EE3985-CFE1-4C1A-8979-340C8E8E83DF}" srcId="{5CE9ACA0-42E4-4086-AAE6-33F18A9AA830}" destId="{829EAF8E-8E2C-451B-8800-1753E67B4CFB}" srcOrd="4" destOrd="0" parTransId="{DDC516AB-AF52-4D85-AFD1-638408B89302}" sibTransId="{4C3C5353-32BB-454D-AFE7-1748B0438297}"/>
    <dgm:cxn modelId="{7A14564A-505E-445F-863F-8C8E88DB8593}" srcId="{CB969D8F-A030-4240-9DE7-3D640A8EB1A2}" destId="{BD44032E-DB8C-4AB5-B41E-10B43CBD7176}" srcOrd="1" destOrd="0" parTransId="{9A6E9625-E439-4720-A931-7329C8CEE964}" sibTransId="{87304216-41C9-47AE-924D-A319AD050FD9}"/>
    <dgm:cxn modelId="{FD77D958-F562-4E1D-BF3E-DDB6F4382D2E}" srcId="{B4E8ABCE-7726-48D1-AC66-7AC07082EAFA}" destId="{CB969D8F-A030-4240-9DE7-3D640A8EB1A2}" srcOrd="1" destOrd="0" parTransId="{4B25D00B-BE0B-4ABC-B81E-3B0605BBE92B}" sibTransId="{8F051E31-4B20-4F5E-9E54-A35B04C91C9D}"/>
    <dgm:cxn modelId="{79DC39DD-2433-4304-966F-775EAD71E7B1}" type="presParOf" srcId="{AE3322B0-7C78-42C7-B917-E16BB017BA90}" destId="{5BB7DDA8-0267-441D-BC61-6F1B1B9DF39C}" srcOrd="0" destOrd="0" presId="urn:microsoft.com/office/officeart/2005/8/layout/radial3"/>
    <dgm:cxn modelId="{04D3FD0B-2E92-4CDD-B980-E33C0895BFFC}" type="presParOf" srcId="{5BB7DDA8-0267-441D-BC61-6F1B1B9DF39C}" destId="{AB6B5A75-1907-4178-9084-5BD9B1F343B5}" srcOrd="0" destOrd="0" presId="urn:microsoft.com/office/officeart/2005/8/layout/radial3"/>
    <dgm:cxn modelId="{9529971E-C6F3-4226-95B6-9257D5798292}" type="presParOf" srcId="{5BB7DDA8-0267-441D-BC61-6F1B1B9DF39C}" destId="{D2B480DB-96B9-476A-80FA-F0184C1F06AC}" srcOrd="1" destOrd="0" presId="urn:microsoft.com/office/officeart/2005/8/layout/radial3"/>
    <dgm:cxn modelId="{792A28AE-91B3-4539-BF73-3126523A1B0B}" type="presParOf" srcId="{5BB7DDA8-0267-441D-BC61-6F1B1B9DF39C}" destId="{2752DA66-1A84-4B2D-86DA-1E800BCAFC49}" srcOrd="2" destOrd="0" presId="urn:microsoft.com/office/officeart/2005/8/layout/radial3"/>
    <dgm:cxn modelId="{FD3866E3-1C56-40F2-8F83-4EBD923D671C}" type="presParOf" srcId="{5BB7DDA8-0267-441D-BC61-6F1B1B9DF39C}" destId="{90D191A5-DA2E-466E-B8A8-EE6FCB86ACA1}" srcOrd="3" destOrd="0" presId="urn:microsoft.com/office/officeart/2005/8/layout/radial3"/>
    <dgm:cxn modelId="{9AF9135B-D390-494C-92AC-7A4FD2E29A24}" type="presParOf" srcId="{5BB7DDA8-0267-441D-BC61-6F1B1B9DF39C}" destId="{02D80E68-28B7-4F9B-AEA2-554ED1B8F511}" srcOrd="4" destOrd="0" presId="urn:microsoft.com/office/officeart/2005/8/layout/radial3"/>
    <dgm:cxn modelId="{BBFED5F5-0F25-4F69-9FCC-C822ED0C60D4}" type="presParOf" srcId="{5BB7DDA8-0267-441D-BC61-6F1B1B9DF39C}" destId="{3BB4B8BE-9376-44CD-8A7B-159D128869DD}" srcOrd="5" destOrd="0" presId="urn:microsoft.com/office/officeart/2005/8/layout/radial3"/>
    <dgm:cxn modelId="{BD7DE168-2203-497A-B5DB-8428B59599C2}" type="presParOf" srcId="{5BB7DDA8-0267-441D-BC61-6F1B1B9DF39C}" destId="{8F9BEFC9-DC01-4CE1-B07F-10130F5BC803}" srcOrd="6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09A0EF9-9334-46DE-84BF-B4114B9D0A60}" type="doc">
      <dgm:prSet loTypeId="urn:microsoft.com/office/officeart/2005/8/layout/radial5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15EA227F-D451-4FDB-B4E8-2932AFFC1E97}">
      <dgm:prSet phldrT="[Текст]" custT="1"/>
      <dgm:spPr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r>
            <a:rPr lang="uk-UA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Comic Sans MS" pitchFamily="66" charset="0"/>
            </a:rPr>
            <a:t>Форми та методи</a:t>
          </a:r>
          <a:endParaRPr lang="ru-RU" sz="1600" b="1" dirty="0">
            <a:solidFill>
              <a:schemeClr val="tx1">
                <a:lumMod val="95000"/>
                <a:lumOff val="5000"/>
              </a:schemeClr>
            </a:solidFill>
            <a:latin typeface="Comic Sans MS" pitchFamily="66" charset="0"/>
          </a:endParaRPr>
        </a:p>
      </dgm:t>
    </dgm:pt>
    <dgm:pt modelId="{6182CB36-DE72-47E7-BD7E-C7A69BED2081}" type="parTrans" cxnId="{4B8E9D39-DF19-41F2-AA6E-F975550A60FC}">
      <dgm:prSet/>
      <dgm:spPr/>
      <dgm:t>
        <a:bodyPr/>
        <a:lstStyle/>
        <a:p>
          <a:endParaRPr lang="ru-RU"/>
        </a:p>
      </dgm:t>
    </dgm:pt>
    <dgm:pt modelId="{E40C641C-5853-4AA9-8ABA-AFED421FA2D6}" type="sibTrans" cxnId="{4B8E9D39-DF19-41F2-AA6E-F975550A60FC}">
      <dgm:prSet/>
      <dgm:spPr/>
      <dgm:t>
        <a:bodyPr/>
        <a:lstStyle/>
        <a:p>
          <a:endParaRPr lang="ru-RU"/>
        </a:p>
      </dgm:t>
    </dgm:pt>
    <dgm:pt modelId="{6B53AB2D-CB12-447B-BE3A-C2583BAC56C9}">
      <dgm:prSet phldrT="[Текст]" custT="1"/>
      <dgm:spPr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 </a:t>
          </a:r>
          <a:r>
            <a:rPr lang="ru-RU" sz="1600" b="1" dirty="0" err="1" smtClean="0">
              <a:solidFill>
                <a:schemeClr val="tx1"/>
              </a:solidFill>
            </a:rPr>
            <a:t>ситуаційно-рольові</a:t>
          </a:r>
          <a:r>
            <a:rPr lang="ru-RU" sz="1600" b="1" dirty="0" smtClean="0">
              <a:solidFill>
                <a:schemeClr val="tx1"/>
              </a:solidFill>
            </a:rPr>
            <a:t>  </a:t>
          </a:r>
        </a:p>
        <a:p>
          <a:r>
            <a:rPr lang="ru-RU" sz="1600" b="1" dirty="0" err="1" smtClean="0">
              <a:solidFill>
                <a:schemeClr val="tx1"/>
              </a:solidFill>
            </a:rPr>
            <a:t>ігри</a:t>
          </a:r>
          <a:r>
            <a:rPr lang="ru-RU" sz="1600" b="1" dirty="0" smtClean="0">
              <a:solidFill>
                <a:schemeClr val="tx1"/>
              </a:solidFill>
            </a:rPr>
            <a:t> </a:t>
          </a:r>
          <a:endParaRPr lang="ru-RU" sz="1600" b="1" dirty="0">
            <a:solidFill>
              <a:schemeClr val="tx1"/>
            </a:solidFill>
            <a:latin typeface="Comic Sans MS" pitchFamily="66" charset="0"/>
          </a:endParaRPr>
        </a:p>
      </dgm:t>
    </dgm:pt>
    <dgm:pt modelId="{09292687-DE79-4D59-B751-022854C19A30}" type="parTrans" cxnId="{5259D1B3-5483-4A4F-B65D-68D0DBD0E192}">
      <dgm:prSet/>
      <dgm:spPr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endParaRPr lang="ru-RU"/>
        </a:p>
      </dgm:t>
    </dgm:pt>
    <dgm:pt modelId="{D6C7C681-A010-41BD-94B1-D3FC353C9358}" type="sibTrans" cxnId="{5259D1B3-5483-4A4F-B65D-68D0DBD0E192}">
      <dgm:prSet/>
      <dgm:spPr/>
      <dgm:t>
        <a:bodyPr/>
        <a:lstStyle/>
        <a:p>
          <a:endParaRPr lang="ru-RU"/>
        </a:p>
      </dgm:t>
    </dgm:pt>
    <dgm:pt modelId="{6035B3D6-5C3C-4962-8D8E-155CF3975225}">
      <dgm:prSet phldrT="[Текст]" custT="1"/>
      <dgm:spPr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r>
            <a:rPr lang="ru-RU" sz="1600" b="1" dirty="0" err="1" smtClean="0">
              <a:solidFill>
                <a:schemeClr val="tx1"/>
              </a:solidFill>
            </a:rPr>
            <a:t>соціально-психологічні</a:t>
          </a:r>
          <a:r>
            <a:rPr lang="ru-RU" sz="1600" b="1" dirty="0" smtClean="0">
              <a:solidFill>
                <a:schemeClr val="tx1"/>
              </a:solidFill>
            </a:rPr>
            <a:t> </a:t>
          </a:r>
          <a:r>
            <a:rPr lang="ru-RU" sz="1600" b="1" dirty="0" err="1" smtClean="0">
              <a:solidFill>
                <a:schemeClr val="tx1"/>
              </a:solidFill>
            </a:rPr>
            <a:t>тренінги</a:t>
          </a:r>
          <a:endParaRPr lang="ru-RU" sz="1600" b="1" dirty="0">
            <a:solidFill>
              <a:schemeClr val="tx1"/>
            </a:solidFill>
            <a:latin typeface="Comic Sans MS" pitchFamily="66" charset="0"/>
          </a:endParaRPr>
        </a:p>
      </dgm:t>
    </dgm:pt>
    <dgm:pt modelId="{85DC777A-839A-4A2E-B854-888035337F5A}" type="parTrans" cxnId="{4173D1F0-2647-479E-9A4F-B2A82693A3C9}">
      <dgm:prSet/>
      <dgm:spPr/>
      <dgm:t>
        <a:bodyPr/>
        <a:lstStyle/>
        <a:p>
          <a:endParaRPr lang="ru-RU"/>
        </a:p>
      </dgm:t>
    </dgm:pt>
    <dgm:pt modelId="{2F1E1F8B-9303-4E87-B376-1A9799CDDB3D}" type="sibTrans" cxnId="{4173D1F0-2647-479E-9A4F-B2A82693A3C9}">
      <dgm:prSet/>
      <dgm:spPr/>
      <dgm:t>
        <a:bodyPr/>
        <a:lstStyle/>
        <a:p>
          <a:endParaRPr lang="ru-RU"/>
        </a:p>
      </dgm:t>
    </dgm:pt>
    <dgm:pt modelId="{B1F61258-125D-4243-98E5-2958819E6385}">
      <dgm:prSet phldrT="[Текст]" custT="1"/>
      <dgm:spPr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r>
            <a:rPr lang="ru-RU" sz="1600" b="1" dirty="0" err="1" smtClean="0">
              <a:solidFill>
                <a:schemeClr val="tx1"/>
              </a:solidFill>
            </a:rPr>
            <a:t>вікторини</a:t>
          </a:r>
          <a:r>
            <a:rPr lang="ru-RU" sz="1600" b="1" dirty="0" smtClean="0">
              <a:solidFill>
                <a:schemeClr val="tx1"/>
              </a:solidFill>
            </a:rPr>
            <a:t> та </a:t>
          </a:r>
          <a:r>
            <a:rPr lang="ru-RU" sz="1600" b="1" dirty="0" err="1" smtClean="0">
              <a:solidFill>
                <a:schemeClr val="tx1"/>
              </a:solidFill>
            </a:rPr>
            <a:t>дебати</a:t>
          </a:r>
          <a:endParaRPr lang="ru-RU" sz="1600" b="1" dirty="0">
            <a:solidFill>
              <a:schemeClr val="tx1"/>
            </a:solidFill>
            <a:latin typeface="Comic Sans MS" pitchFamily="66" charset="0"/>
          </a:endParaRPr>
        </a:p>
      </dgm:t>
    </dgm:pt>
    <dgm:pt modelId="{8F1E41B9-D6EF-4371-9D18-79AEA05E9DF1}" type="parTrans" cxnId="{B0DCD64E-FBF1-4765-B5D2-D4BA9544D2CA}">
      <dgm:prSet/>
      <dgm:spPr/>
      <dgm:t>
        <a:bodyPr/>
        <a:lstStyle/>
        <a:p>
          <a:endParaRPr lang="ru-RU"/>
        </a:p>
      </dgm:t>
    </dgm:pt>
    <dgm:pt modelId="{4FB65898-86C4-49D2-A7E9-A90D196A95C1}" type="sibTrans" cxnId="{B0DCD64E-FBF1-4765-B5D2-D4BA9544D2CA}">
      <dgm:prSet/>
      <dgm:spPr/>
      <dgm:t>
        <a:bodyPr/>
        <a:lstStyle/>
        <a:p>
          <a:endParaRPr lang="ru-RU"/>
        </a:p>
      </dgm:t>
    </dgm:pt>
    <dgm:pt modelId="{E19DFE40-2FCC-483A-9891-2A0324451556}">
      <dgm:prSet phldrT="[Текст]" custT="1"/>
      <dgm:spPr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r>
            <a:rPr lang="ru-RU" sz="1600" b="1" dirty="0" err="1" smtClean="0">
              <a:solidFill>
                <a:schemeClr val="tx1"/>
              </a:solidFill>
            </a:rPr>
            <a:t>захист</a:t>
          </a:r>
          <a:r>
            <a:rPr lang="ru-RU" sz="1600" b="1" dirty="0" smtClean="0">
              <a:solidFill>
                <a:schemeClr val="tx1"/>
              </a:solidFill>
            </a:rPr>
            <a:t> </a:t>
          </a:r>
          <a:r>
            <a:rPr lang="ru-RU" sz="1600" b="1" dirty="0" err="1" smtClean="0">
              <a:solidFill>
                <a:schemeClr val="tx1"/>
              </a:solidFill>
            </a:rPr>
            <a:t>проектів</a:t>
          </a:r>
          <a:endParaRPr lang="ru-RU" sz="1600" b="1" dirty="0">
            <a:solidFill>
              <a:schemeClr val="tx1"/>
            </a:solidFill>
            <a:latin typeface="Comic Sans MS" pitchFamily="66" charset="0"/>
          </a:endParaRPr>
        </a:p>
      </dgm:t>
    </dgm:pt>
    <dgm:pt modelId="{90D7BAA1-CA17-4C48-B548-E099A9A4382D}" type="sibTrans" cxnId="{921F1F14-6F7B-4935-BA4C-530B05D240E4}">
      <dgm:prSet/>
      <dgm:spPr/>
      <dgm:t>
        <a:bodyPr/>
        <a:lstStyle/>
        <a:p>
          <a:endParaRPr lang="ru-RU"/>
        </a:p>
      </dgm:t>
    </dgm:pt>
    <dgm:pt modelId="{B3C85EE6-9265-4280-AE75-7DB1751DE14C}" type="parTrans" cxnId="{921F1F14-6F7B-4935-BA4C-530B05D240E4}">
      <dgm:prSet/>
      <dgm:spPr/>
      <dgm:t>
        <a:bodyPr/>
        <a:lstStyle/>
        <a:p>
          <a:endParaRPr lang="ru-RU"/>
        </a:p>
      </dgm:t>
    </dgm:pt>
    <dgm:pt modelId="{E3F69322-EF02-4DE6-9F35-A6A01F3A5F95}">
      <dgm:prSet phldrT="[Текст]" custT="1"/>
      <dgm:spPr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r>
            <a:rPr lang="uk-UA" sz="1600" b="1" dirty="0" smtClean="0">
              <a:solidFill>
                <a:schemeClr val="tx1"/>
              </a:solidFill>
            </a:rPr>
            <a:t>круглі </a:t>
          </a:r>
          <a:r>
            <a:rPr lang="ru-RU" sz="1600" b="1" dirty="0" smtClean="0">
              <a:solidFill>
                <a:schemeClr val="tx1"/>
              </a:solidFill>
            </a:rPr>
            <a:t>стол</a:t>
          </a:r>
          <a:r>
            <a:rPr lang="uk-UA" sz="1600" b="1" dirty="0" smtClean="0">
              <a:solidFill>
                <a:schemeClr val="tx1"/>
              </a:solidFill>
            </a:rPr>
            <a:t>и</a:t>
          </a:r>
          <a:endParaRPr lang="ru-RU" sz="1600" b="1" dirty="0">
            <a:solidFill>
              <a:schemeClr val="tx1"/>
            </a:solidFill>
            <a:latin typeface="Comic Sans MS" pitchFamily="66" charset="0"/>
          </a:endParaRPr>
        </a:p>
      </dgm:t>
    </dgm:pt>
    <dgm:pt modelId="{65090D21-CB7F-46F9-8DC9-9FCA20F67A45}" type="sibTrans" cxnId="{79428241-5F0A-449A-941E-460EB5AA86AD}">
      <dgm:prSet/>
      <dgm:spPr/>
      <dgm:t>
        <a:bodyPr/>
        <a:lstStyle/>
        <a:p>
          <a:endParaRPr lang="ru-RU"/>
        </a:p>
      </dgm:t>
    </dgm:pt>
    <dgm:pt modelId="{A90B3AA1-A790-4EB3-8FC2-B99A760EAA9F}" type="parTrans" cxnId="{79428241-5F0A-449A-941E-460EB5AA86AD}">
      <dgm:prSet/>
      <dgm:spPr/>
      <dgm:t>
        <a:bodyPr/>
        <a:lstStyle/>
        <a:p>
          <a:endParaRPr lang="ru-RU"/>
        </a:p>
      </dgm:t>
    </dgm:pt>
    <dgm:pt modelId="{4FD647DE-563F-45F9-AE4E-356BCC42AB00}">
      <dgm:prSet phldrT="[Текст]" custT="1"/>
      <dgm:spPr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r>
            <a:rPr lang="ru-RU" sz="1600" b="1" dirty="0" err="1" smtClean="0">
              <a:solidFill>
                <a:schemeClr val="tx1"/>
              </a:solidFill>
            </a:rPr>
            <a:t>інтелектуальні</a:t>
          </a:r>
          <a:r>
            <a:rPr lang="ru-RU" sz="1600" b="1" dirty="0" smtClean="0">
              <a:solidFill>
                <a:schemeClr val="tx1"/>
              </a:solidFill>
            </a:rPr>
            <a:t> </a:t>
          </a:r>
          <a:r>
            <a:rPr lang="uk-UA" sz="1600" b="1" dirty="0" smtClean="0">
              <a:solidFill>
                <a:schemeClr val="tx1"/>
              </a:solidFill>
            </a:rPr>
            <a:t>і</a:t>
          </a:r>
          <a:r>
            <a:rPr lang="ru-RU" sz="1600" b="1" dirty="0" err="1" smtClean="0">
              <a:solidFill>
                <a:schemeClr val="tx1"/>
              </a:solidFill>
            </a:rPr>
            <a:t>гри</a:t>
          </a:r>
          <a:endParaRPr lang="ru-RU" sz="1600" b="1" dirty="0">
            <a:solidFill>
              <a:schemeClr val="tx1"/>
            </a:solidFill>
            <a:latin typeface="Comic Sans MS" pitchFamily="66" charset="0"/>
          </a:endParaRPr>
        </a:p>
      </dgm:t>
    </dgm:pt>
    <dgm:pt modelId="{1F1A9F7C-37A1-4705-A454-B8AE184F0AC1}" type="sibTrans" cxnId="{322CEEBB-F8AC-4FCB-8676-6DBCDEA4C74C}">
      <dgm:prSet/>
      <dgm:spPr/>
      <dgm:t>
        <a:bodyPr/>
        <a:lstStyle/>
        <a:p>
          <a:endParaRPr lang="ru-RU"/>
        </a:p>
      </dgm:t>
    </dgm:pt>
    <dgm:pt modelId="{D194AB4D-5A97-4F00-88A6-99CAAC1DA70F}" type="parTrans" cxnId="{322CEEBB-F8AC-4FCB-8676-6DBCDEA4C74C}">
      <dgm:prSet/>
      <dgm:spPr/>
      <dgm:t>
        <a:bodyPr/>
        <a:lstStyle/>
        <a:p>
          <a:endParaRPr lang="ru-RU"/>
        </a:p>
      </dgm:t>
    </dgm:pt>
    <dgm:pt modelId="{09CAC67F-95BB-4B22-91D9-948FDA476BD0}">
      <dgm:prSet phldrT="[Текст]" custT="1"/>
      <dgm:spPr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r>
            <a:rPr lang="ru-RU" sz="1600" b="1" dirty="0" err="1" smtClean="0">
              <a:solidFill>
                <a:schemeClr val="tx1"/>
              </a:solidFill>
            </a:rPr>
            <a:t>трудові</a:t>
          </a:r>
          <a:r>
            <a:rPr lang="ru-RU" sz="1600" b="1" dirty="0" smtClean="0">
              <a:solidFill>
                <a:schemeClr val="tx1"/>
              </a:solidFill>
            </a:rPr>
            <a:t> десант</a:t>
          </a:r>
          <a:r>
            <a:rPr lang="uk-UA" sz="1600" b="1" dirty="0" smtClean="0">
              <a:solidFill>
                <a:schemeClr val="tx1"/>
              </a:solidFill>
            </a:rPr>
            <a:t>и</a:t>
          </a:r>
          <a:endParaRPr lang="ru-RU" sz="1600" b="1" dirty="0">
            <a:solidFill>
              <a:schemeClr val="tx1"/>
            </a:solidFill>
            <a:latin typeface="Comic Sans MS" pitchFamily="66" charset="0"/>
          </a:endParaRPr>
        </a:p>
      </dgm:t>
    </dgm:pt>
    <dgm:pt modelId="{076F1A34-63E0-4531-AD4E-4BE6C26D29D8}" type="sibTrans" cxnId="{EF5124F9-2ECE-47AC-8354-4FA0C1A502AE}">
      <dgm:prSet/>
      <dgm:spPr/>
      <dgm:t>
        <a:bodyPr/>
        <a:lstStyle/>
        <a:p>
          <a:endParaRPr lang="ru-RU"/>
        </a:p>
      </dgm:t>
    </dgm:pt>
    <dgm:pt modelId="{335DB9A4-02DB-4DAE-95C1-2DA6AA99242A}" type="parTrans" cxnId="{EF5124F9-2ECE-47AC-8354-4FA0C1A502AE}">
      <dgm:prSet/>
      <dgm:spPr/>
      <dgm:t>
        <a:bodyPr/>
        <a:lstStyle/>
        <a:p>
          <a:endParaRPr lang="ru-RU"/>
        </a:p>
      </dgm:t>
    </dgm:pt>
    <dgm:pt modelId="{47613681-A2DF-41E7-8C6B-97FD580CE07B}">
      <dgm:prSet phldrT="[Текст]" custT="1"/>
      <dgm:spPr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конкурс</a:t>
          </a:r>
          <a:r>
            <a:rPr lang="uk-UA" sz="1600" b="1" dirty="0" smtClean="0">
              <a:solidFill>
                <a:schemeClr val="tx1"/>
              </a:solidFill>
            </a:rPr>
            <a:t>и</a:t>
          </a:r>
          <a:r>
            <a:rPr lang="ru-RU" sz="1600" b="1" dirty="0" smtClean="0">
              <a:solidFill>
                <a:schemeClr val="tx1"/>
              </a:solidFill>
            </a:rPr>
            <a:t>-</a:t>
          </a:r>
          <a:r>
            <a:rPr lang="ru-RU" sz="1600" b="1" dirty="0" err="1" smtClean="0">
              <a:solidFill>
                <a:schemeClr val="tx1"/>
              </a:solidFill>
            </a:rPr>
            <a:t>ярмарк</a:t>
          </a:r>
          <a:r>
            <a:rPr lang="uk-UA" sz="1600" b="1" dirty="0" smtClean="0">
              <a:solidFill>
                <a:schemeClr val="tx1"/>
              </a:solidFill>
            </a:rPr>
            <a:t>и</a:t>
          </a:r>
          <a:endParaRPr lang="ru-RU" sz="1600" b="1" dirty="0">
            <a:solidFill>
              <a:schemeClr val="tx1"/>
            </a:solidFill>
            <a:latin typeface="Comic Sans MS" pitchFamily="66" charset="0"/>
          </a:endParaRPr>
        </a:p>
      </dgm:t>
    </dgm:pt>
    <dgm:pt modelId="{48B542E3-8BA5-40E8-97CE-365C073C8AAD}" type="sibTrans" cxnId="{50C1D0F0-5446-4D10-81B8-893D7B09BFDB}">
      <dgm:prSet/>
      <dgm:spPr/>
      <dgm:t>
        <a:bodyPr/>
        <a:lstStyle/>
        <a:p>
          <a:endParaRPr lang="ru-RU"/>
        </a:p>
      </dgm:t>
    </dgm:pt>
    <dgm:pt modelId="{A609CF20-F7CD-4B5B-B1D7-78096D3F7CA8}" type="parTrans" cxnId="{50C1D0F0-5446-4D10-81B8-893D7B09BFDB}">
      <dgm:prSet/>
      <dgm:spPr/>
      <dgm:t>
        <a:bodyPr/>
        <a:lstStyle/>
        <a:p>
          <a:endParaRPr lang="ru-RU"/>
        </a:p>
      </dgm:t>
    </dgm:pt>
    <dgm:pt modelId="{A3D40E2B-15C0-4513-A37F-942BD9205057}">
      <dgm:prSet phldrT="[Текст]" custT="1"/>
      <dgm:spPr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   </a:t>
          </a:r>
          <a:r>
            <a:rPr lang="ru-RU" sz="1600" b="1" dirty="0" err="1" smtClean="0">
              <a:solidFill>
                <a:schemeClr val="tx1"/>
              </a:solidFill>
            </a:rPr>
            <a:t>турнір</a:t>
          </a:r>
          <a:r>
            <a:rPr lang="uk-UA" sz="1600" b="1" dirty="0" smtClean="0">
              <a:solidFill>
                <a:schemeClr val="tx1"/>
              </a:solidFill>
            </a:rPr>
            <a:t>и</a:t>
          </a:r>
          <a:endParaRPr lang="ru-RU" sz="1600" b="1" dirty="0">
            <a:solidFill>
              <a:schemeClr val="tx1"/>
            </a:solidFill>
            <a:latin typeface="Comic Sans MS" pitchFamily="66" charset="0"/>
          </a:endParaRPr>
        </a:p>
      </dgm:t>
    </dgm:pt>
    <dgm:pt modelId="{12DD2893-C67F-4950-A239-97C05AA4789C}" type="sibTrans" cxnId="{9F7D322A-765F-46B8-A985-5650D883F27A}">
      <dgm:prSet/>
      <dgm:spPr/>
      <dgm:t>
        <a:bodyPr/>
        <a:lstStyle/>
        <a:p>
          <a:endParaRPr lang="ru-RU"/>
        </a:p>
      </dgm:t>
    </dgm:pt>
    <dgm:pt modelId="{E4FA54AB-DDB0-44F8-9937-5FCFA4A99A39}" type="parTrans" cxnId="{9F7D322A-765F-46B8-A985-5650D883F27A}">
      <dgm:prSet/>
      <dgm:spPr/>
      <dgm:t>
        <a:bodyPr/>
        <a:lstStyle/>
        <a:p>
          <a:endParaRPr lang="ru-RU"/>
        </a:p>
      </dgm:t>
    </dgm:pt>
    <dgm:pt modelId="{E48347BB-D636-474A-BEBE-84945DC1947F}">
      <dgm:prSet phldrT="[Текст]" custT="1"/>
      <dgm:spPr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 </a:t>
          </a:r>
          <a:r>
            <a:rPr lang="uk-UA" sz="1600" b="1" dirty="0" smtClean="0">
              <a:solidFill>
                <a:schemeClr val="tx1"/>
              </a:solidFill>
            </a:rPr>
            <a:t>екскурсії та </a:t>
          </a:r>
          <a:r>
            <a:rPr lang="ru-RU" sz="1600" b="1" dirty="0" smtClean="0">
              <a:solidFill>
                <a:schemeClr val="tx1"/>
              </a:solidFill>
            </a:rPr>
            <a:t>поход</a:t>
          </a:r>
          <a:r>
            <a:rPr lang="uk-UA" sz="1600" b="1" dirty="0" smtClean="0">
              <a:solidFill>
                <a:schemeClr val="tx1"/>
              </a:solidFill>
            </a:rPr>
            <a:t>и</a:t>
          </a:r>
          <a:endParaRPr lang="ru-RU" sz="1600" b="1" dirty="0">
            <a:solidFill>
              <a:schemeClr val="tx1"/>
            </a:solidFill>
            <a:latin typeface="Comic Sans MS" pitchFamily="66" charset="0"/>
          </a:endParaRPr>
        </a:p>
      </dgm:t>
    </dgm:pt>
    <dgm:pt modelId="{3D1DAC36-55F4-40AF-9C21-89A2866BCA89}" type="sibTrans" cxnId="{6C936B27-115C-4405-B45D-BD4893E7F6D7}">
      <dgm:prSet/>
      <dgm:spPr/>
      <dgm:t>
        <a:bodyPr/>
        <a:lstStyle/>
        <a:p>
          <a:endParaRPr lang="ru-RU"/>
        </a:p>
      </dgm:t>
    </dgm:pt>
    <dgm:pt modelId="{BF430424-E235-444D-AE96-2142F23E46D8}" type="parTrans" cxnId="{6C936B27-115C-4405-B45D-BD4893E7F6D7}">
      <dgm:prSet/>
      <dgm:spPr/>
      <dgm:t>
        <a:bodyPr/>
        <a:lstStyle/>
        <a:p>
          <a:endParaRPr lang="ru-RU"/>
        </a:p>
      </dgm:t>
    </dgm:pt>
    <dgm:pt modelId="{7A38AC20-7A27-4079-BDCE-C656FB53498E}">
      <dgm:prSet phldrT="[Текст]" custT="1"/>
      <dgm:spPr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 </a:t>
          </a:r>
          <a:r>
            <a:rPr lang="ru-RU" sz="1600" b="1" dirty="0" err="1" smtClean="0">
              <a:solidFill>
                <a:schemeClr val="tx1"/>
              </a:solidFill>
            </a:rPr>
            <a:t>колективні</a:t>
          </a:r>
          <a:r>
            <a:rPr lang="ru-RU" sz="1600" b="1" dirty="0" smtClean="0">
              <a:solidFill>
                <a:schemeClr val="tx1"/>
              </a:solidFill>
            </a:rPr>
            <a:t> </a:t>
          </a:r>
          <a:r>
            <a:rPr lang="ru-RU" sz="1600" b="1" dirty="0" err="1" smtClean="0">
              <a:solidFill>
                <a:schemeClr val="tx1"/>
              </a:solidFill>
            </a:rPr>
            <a:t>творчі</a:t>
          </a:r>
          <a:r>
            <a:rPr lang="ru-RU" sz="1600" b="1" dirty="0" smtClean="0">
              <a:solidFill>
                <a:schemeClr val="tx1"/>
              </a:solidFill>
            </a:rPr>
            <a:t> </a:t>
          </a:r>
          <a:r>
            <a:rPr lang="ru-RU" sz="1600" b="1" dirty="0" err="1" smtClean="0">
              <a:solidFill>
                <a:schemeClr val="tx1"/>
              </a:solidFill>
            </a:rPr>
            <a:t>справи</a:t>
          </a:r>
          <a:r>
            <a:rPr lang="ru-RU" sz="1600" b="1" dirty="0" smtClean="0">
              <a:solidFill>
                <a:schemeClr val="tx1"/>
              </a:solidFill>
            </a:rPr>
            <a:t> (КТС)</a:t>
          </a:r>
          <a:endParaRPr lang="ru-RU" sz="1600" b="1" dirty="0">
            <a:solidFill>
              <a:schemeClr val="tx1"/>
            </a:solidFill>
            <a:latin typeface="Comic Sans MS" pitchFamily="66" charset="0"/>
          </a:endParaRPr>
        </a:p>
      </dgm:t>
    </dgm:pt>
    <dgm:pt modelId="{DA95935D-6769-40C8-B019-6805B0EA6590}" type="sibTrans" cxnId="{2633908D-B9D8-46B7-B598-322B3143EDCB}">
      <dgm:prSet/>
      <dgm:spPr/>
      <dgm:t>
        <a:bodyPr/>
        <a:lstStyle/>
        <a:p>
          <a:endParaRPr lang="ru-RU"/>
        </a:p>
      </dgm:t>
    </dgm:pt>
    <dgm:pt modelId="{6A5F5F83-18C1-4D12-8B7D-09141F376801}" type="parTrans" cxnId="{2633908D-B9D8-46B7-B598-322B3143EDCB}">
      <dgm:prSet/>
      <dgm:spPr/>
      <dgm:t>
        <a:bodyPr/>
        <a:lstStyle/>
        <a:p>
          <a:endParaRPr lang="ru-RU"/>
        </a:p>
      </dgm:t>
    </dgm:pt>
    <dgm:pt modelId="{3003E464-EA89-4E34-B3C9-B956AF533242}" type="pres">
      <dgm:prSet presAssocID="{809A0EF9-9334-46DE-84BF-B4114B9D0A60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FA4AE17-E97C-4FCC-971A-5540C38A1428}" type="pres">
      <dgm:prSet presAssocID="{15EA227F-D451-4FDB-B4E8-2932AFFC1E97}" presName="centerShape" presStyleLbl="node0" presStyleIdx="0" presStyleCnt="1" custScaleX="123046"/>
      <dgm:spPr/>
      <dgm:t>
        <a:bodyPr/>
        <a:lstStyle/>
        <a:p>
          <a:endParaRPr lang="ru-RU"/>
        </a:p>
      </dgm:t>
    </dgm:pt>
    <dgm:pt modelId="{8081CCBC-B195-4F13-93F9-746F4A436798}" type="pres">
      <dgm:prSet presAssocID="{09292687-DE79-4D59-B751-022854C19A30}" presName="parTrans" presStyleLbl="sibTrans2D1" presStyleIdx="0" presStyleCnt="11"/>
      <dgm:spPr/>
      <dgm:t>
        <a:bodyPr/>
        <a:lstStyle/>
        <a:p>
          <a:endParaRPr lang="ru-RU"/>
        </a:p>
      </dgm:t>
    </dgm:pt>
    <dgm:pt modelId="{8B3A22B4-5FFC-491C-8366-E9F7C6317CCA}" type="pres">
      <dgm:prSet presAssocID="{09292687-DE79-4D59-B751-022854C19A30}" presName="connectorText" presStyleLbl="sibTrans2D1" presStyleIdx="0" presStyleCnt="11"/>
      <dgm:spPr/>
      <dgm:t>
        <a:bodyPr/>
        <a:lstStyle/>
        <a:p>
          <a:endParaRPr lang="ru-RU"/>
        </a:p>
      </dgm:t>
    </dgm:pt>
    <dgm:pt modelId="{B2BB917A-CAD7-46D8-A132-7B0AE8EEF0DE}" type="pres">
      <dgm:prSet presAssocID="{6B53AB2D-CB12-447B-BE3A-C2583BAC56C9}" presName="node" presStyleLbl="node1" presStyleIdx="0" presStyleCnt="11" custScaleX="1902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668803-48A1-40D2-B9B3-85DD2A34199F}" type="pres">
      <dgm:prSet presAssocID="{85DC777A-839A-4A2E-B854-888035337F5A}" presName="parTrans" presStyleLbl="sibTrans2D1" presStyleIdx="1" presStyleCnt="11"/>
      <dgm:spPr/>
    </dgm:pt>
    <dgm:pt modelId="{04424B58-30E1-40DD-8867-6782E9BF535E}" type="pres">
      <dgm:prSet presAssocID="{85DC777A-839A-4A2E-B854-888035337F5A}" presName="connectorText" presStyleLbl="sibTrans2D1" presStyleIdx="1" presStyleCnt="11"/>
      <dgm:spPr/>
    </dgm:pt>
    <dgm:pt modelId="{28496921-69BB-4979-BFFD-73F3DA956050}" type="pres">
      <dgm:prSet presAssocID="{6035B3D6-5C3C-4962-8D8E-155CF3975225}" presName="node" presStyleLbl="node1" presStyleIdx="1" presStyleCnt="11" custScaleX="1958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C8C794-AD35-47AC-B9AD-32A74F593189}" type="pres">
      <dgm:prSet presAssocID="{8F1E41B9-D6EF-4371-9D18-79AEA05E9DF1}" presName="parTrans" presStyleLbl="sibTrans2D1" presStyleIdx="2" presStyleCnt="11"/>
      <dgm:spPr/>
    </dgm:pt>
    <dgm:pt modelId="{764C5FAA-FE22-42B6-B1BB-A87520EE6518}" type="pres">
      <dgm:prSet presAssocID="{8F1E41B9-D6EF-4371-9D18-79AEA05E9DF1}" presName="connectorText" presStyleLbl="sibTrans2D1" presStyleIdx="2" presStyleCnt="11"/>
      <dgm:spPr/>
    </dgm:pt>
    <dgm:pt modelId="{B2D38EC4-3A42-4AFB-A8EB-74CCC82F5B1E}" type="pres">
      <dgm:prSet presAssocID="{B1F61258-125D-4243-98E5-2958819E6385}" presName="node" presStyleLbl="node1" presStyleIdx="2" presStyleCnt="11" custScaleX="1958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609BFF-1382-4B5D-A56C-BF3C53A1A973}" type="pres">
      <dgm:prSet presAssocID="{6A5F5F83-18C1-4D12-8B7D-09141F376801}" presName="parTrans" presStyleLbl="sibTrans2D1" presStyleIdx="3" presStyleCnt="11"/>
      <dgm:spPr/>
    </dgm:pt>
    <dgm:pt modelId="{F43E0AF3-5981-4BEA-99E5-C3B91E65C9A1}" type="pres">
      <dgm:prSet presAssocID="{6A5F5F83-18C1-4D12-8B7D-09141F376801}" presName="connectorText" presStyleLbl="sibTrans2D1" presStyleIdx="3" presStyleCnt="11"/>
      <dgm:spPr/>
    </dgm:pt>
    <dgm:pt modelId="{84CC96BC-DF14-4C33-989E-F6CB4DCC3EA2}" type="pres">
      <dgm:prSet presAssocID="{7A38AC20-7A27-4079-BDCE-C656FB53498E}" presName="node" presStyleLbl="node1" presStyleIdx="3" presStyleCnt="11" custScaleX="1958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6768BF-4B8C-44BA-B2BF-410FC847504C}" type="pres">
      <dgm:prSet presAssocID="{BF430424-E235-444D-AE96-2142F23E46D8}" presName="parTrans" presStyleLbl="sibTrans2D1" presStyleIdx="4" presStyleCnt="11"/>
      <dgm:spPr/>
    </dgm:pt>
    <dgm:pt modelId="{B8C86B77-51F5-4F85-ADCB-C21D27629E9C}" type="pres">
      <dgm:prSet presAssocID="{BF430424-E235-444D-AE96-2142F23E46D8}" presName="connectorText" presStyleLbl="sibTrans2D1" presStyleIdx="4" presStyleCnt="11"/>
      <dgm:spPr/>
    </dgm:pt>
    <dgm:pt modelId="{5A14605F-DD8E-4CAF-AB30-D2E20AA1FC8C}" type="pres">
      <dgm:prSet presAssocID="{E48347BB-D636-474A-BEBE-84945DC1947F}" presName="node" presStyleLbl="node1" presStyleIdx="4" presStyleCnt="11" custScaleX="1958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E3C31A-49D0-4DFB-AA7D-8431F1E112D0}" type="pres">
      <dgm:prSet presAssocID="{E4FA54AB-DDB0-44F8-9937-5FCFA4A99A39}" presName="parTrans" presStyleLbl="sibTrans2D1" presStyleIdx="5" presStyleCnt="11"/>
      <dgm:spPr/>
    </dgm:pt>
    <dgm:pt modelId="{436BC772-8200-40A9-8B03-4D8D397B8D8A}" type="pres">
      <dgm:prSet presAssocID="{E4FA54AB-DDB0-44F8-9937-5FCFA4A99A39}" presName="connectorText" presStyleLbl="sibTrans2D1" presStyleIdx="5" presStyleCnt="11"/>
      <dgm:spPr/>
    </dgm:pt>
    <dgm:pt modelId="{C5B2EBB3-7B7E-41BC-8475-0A78910FA860}" type="pres">
      <dgm:prSet presAssocID="{A3D40E2B-15C0-4513-A37F-942BD9205057}" presName="node" presStyleLbl="node1" presStyleIdx="5" presStyleCnt="11" custScaleX="1958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294C0B-3BBC-4244-8925-B60AB58A31C3}" type="pres">
      <dgm:prSet presAssocID="{A609CF20-F7CD-4B5B-B1D7-78096D3F7CA8}" presName="parTrans" presStyleLbl="sibTrans2D1" presStyleIdx="6" presStyleCnt="11"/>
      <dgm:spPr/>
    </dgm:pt>
    <dgm:pt modelId="{425A5E5D-5368-43D1-83A8-0CF14178901F}" type="pres">
      <dgm:prSet presAssocID="{A609CF20-F7CD-4B5B-B1D7-78096D3F7CA8}" presName="connectorText" presStyleLbl="sibTrans2D1" presStyleIdx="6" presStyleCnt="11"/>
      <dgm:spPr/>
    </dgm:pt>
    <dgm:pt modelId="{B182E08D-DDCF-46C2-B994-B9AE95DAB57A}" type="pres">
      <dgm:prSet presAssocID="{47613681-A2DF-41E7-8C6B-97FD580CE07B}" presName="node" presStyleLbl="node1" presStyleIdx="6" presStyleCnt="11" custScaleX="1958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244C7C-6570-4BB0-BA53-73951A39661F}" type="pres">
      <dgm:prSet presAssocID="{335DB9A4-02DB-4DAE-95C1-2DA6AA99242A}" presName="parTrans" presStyleLbl="sibTrans2D1" presStyleIdx="7" presStyleCnt="11"/>
      <dgm:spPr/>
    </dgm:pt>
    <dgm:pt modelId="{EDDA1CEB-AEBB-4339-B169-24199867C996}" type="pres">
      <dgm:prSet presAssocID="{335DB9A4-02DB-4DAE-95C1-2DA6AA99242A}" presName="connectorText" presStyleLbl="sibTrans2D1" presStyleIdx="7" presStyleCnt="11"/>
      <dgm:spPr/>
    </dgm:pt>
    <dgm:pt modelId="{5DEF372A-A5BF-442F-B227-6FCF73C1A01B}" type="pres">
      <dgm:prSet presAssocID="{09CAC67F-95BB-4B22-91D9-948FDA476BD0}" presName="node" presStyleLbl="node1" presStyleIdx="7" presStyleCnt="11" custScaleX="1958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8A6A1F-98B2-48F5-97F4-64A79D98F826}" type="pres">
      <dgm:prSet presAssocID="{D194AB4D-5A97-4F00-88A6-99CAAC1DA70F}" presName="parTrans" presStyleLbl="sibTrans2D1" presStyleIdx="8" presStyleCnt="11"/>
      <dgm:spPr/>
    </dgm:pt>
    <dgm:pt modelId="{B5ADCEED-6A83-4488-902A-1F626C60EBC2}" type="pres">
      <dgm:prSet presAssocID="{D194AB4D-5A97-4F00-88A6-99CAAC1DA70F}" presName="connectorText" presStyleLbl="sibTrans2D1" presStyleIdx="8" presStyleCnt="11"/>
      <dgm:spPr/>
    </dgm:pt>
    <dgm:pt modelId="{547958AE-84F3-4B9F-9045-3654C1BC71F4}" type="pres">
      <dgm:prSet presAssocID="{4FD647DE-563F-45F9-AE4E-356BCC42AB00}" presName="node" presStyleLbl="node1" presStyleIdx="8" presStyleCnt="11" custScaleX="1958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A803C9-8483-4066-AE0A-A8300B003F6A}" type="pres">
      <dgm:prSet presAssocID="{A90B3AA1-A790-4EB3-8FC2-B99A760EAA9F}" presName="parTrans" presStyleLbl="sibTrans2D1" presStyleIdx="9" presStyleCnt="11"/>
      <dgm:spPr/>
    </dgm:pt>
    <dgm:pt modelId="{DEE741C9-D32D-4D15-A328-A68790A3B331}" type="pres">
      <dgm:prSet presAssocID="{A90B3AA1-A790-4EB3-8FC2-B99A760EAA9F}" presName="connectorText" presStyleLbl="sibTrans2D1" presStyleIdx="9" presStyleCnt="11"/>
      <dgm:spPr/>
    </dgm:pt>
    <dgm:pt modelId="{EBB7400F-1AA4-4022-8CF0-AE97DE131E6C}" type="pres">
      <dgm:prSet presAssocID="{E3F69322-EF02-4DE6-9F35-A6A01F3A5F95}" presName="node" presStyleLbl="node1" presStyleIdx="9" presStyleCnt="11" custScaleX="1958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9274E8-53C6-4754-B3AA-04BE815E3BC0}" type="pres">
      <dgm:prSet presAssocID="{B3C85EE6-9265-4280-AE75-7DB1751DE14C}" presName="parTrans" presStyleLbl="sibTrans2D1" presStyleIdx="10" presStyleCnt="11"/>
      <dgm:spPr/>
    </dgm:pt>
    <dgm:pt modelId="{50A6E71D-5F03-42AF-8875-7417498430D9}" type="pres">
      <dgm:prSet presAssocID="{B3C85EE6-9265-4280-AE75-7DB1751DE14C}" presName="connectorText" presStyleLbl="sibTrans2D1" presStyleIdx="10" presStyleCnt="11"/>
      <dgm:spPr/>
    </dgm:pt>
    <dgm:pt modelId="{4FF87C4E-0B0C-43D5-A3AA-710FB2C58F66}" type="pres">
      <dgm:prSet presAssocID="{E19DFE40-2FCC-483A-9891-2A0324451556}" presName="node" presStyleLbl="node1" presStyleIdx="10" presStyleCnt="11" custScaleX="1958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705886B-FD32-4F89-ABDA-2B6B9B70AFAD}" type="presOf" srcId="{A90B3AA1-A790-4EB3-8FC2-B99A760EAA9F}" destId="{EAA803C9-8483-4066-AE0A-A8300B003F6A}" srcOrd="0" destOrd="0" presId="urn:microsoft.com/office/officeart/2005/8/layout/radial5"/>
    <dgm:cxn modelId="{0B13AFFA-3DB7-4042-A813-FDC6B7306BAD}" type="presOf" srcId="{47613681-A2DF-41E7-8C6B-97FD580CE07B}" destId="{B182E08D-DDCF-46C2-B994-B9AE95DAB57A}" srcOrd="0" destOrd="0" presId="urn:microsoft.com/office/officeart/2005/8/layout/radial5"/>
    <dgm:cxn modelId="{EFCF8A1B-8E18-4946-AAAE-2C14538DFA0D}" type="presOf" srcId="{09292687-DE79-4D59-B751-022854C19A30}" destId="{8B3A22B4-5FFC-491C-8366-E9F7C6317CCA}" srcOrd="1" destOrd="0" presId="urn:microsoft.com/office/officeart/2005/8/layout/radial5"/>
    <dgm:cxn modelId="{9AB47919-47F5-471B-88A9-3DB3070593F7}" type="presOf" srcId="{6B53AB2D-CB12-447B-BE3A-C2583BAC56C9}" destId="{B2BB917A-CAD7-46D8-A132-7B0AE8EEF0DE}" srcOrd="0" destOrd="0" presId="urn:microsoft.com/office/officeart/2005/8/layout/radial5"/>
    <dgm:cxn modelId="{921F1F14-6F7B-4935-BA4C-530B05D240E4}" srcId="{15EA227F-D451-4FDB-B4E8-2932AFFC1E97}" destId="{E19DFE40-2FCC-483A-9891-2A0324451556}" srcOrd="10" destOrd="0" parTransId="{B3C85EE6-9265-4280-AE75-7DB1751DE14C}" sibTransId="{90D7BAA1-CA17-4C48-B548-E099A9A4382D}"/>
    <dgm:cxn modelId="{50C1D0F0-5446-4D10-81B8-893D7B09BFDB}" srcId="{15EA227F-D451-4FDB-B4E8-2932AFFC1E97}" destId="{47613681-A2DF-41E7-8C6B-97FD580CE07B}" srcOrd="6" destOrd="0" parTransId="{A609CF20-F7CD-4B5B-B1D7-78096D3F7CA8}" sibTransId="{48B542E3-8BA5-40E8-97CE-365C073C8AAD}"/>
    <dgm:cxn modelId="{9A866939-C809-48A2-B6FE-36B55AF865F9}" type="presOf" srcId="{B1F61258-125D-4243-98E5-2958819E6385}" destId="{B2D38EC4-3A42-4AFB-A8EB-74CCC82F5B1E}" srcOrd="0" destOrd="0" presId="urn:microsoft.com/office/officeart/2005/8/layout/radial5"/>
    <dgm:cxn modelId="{8711BD5A-40D2-4CE8-B076-8AAEB05A11EC}" type="presOf" srcId="{A609CF20-F7CD-4B5B-B1D7-78096D3F7CA8}" destId="{05294C0B-3BBC-4244-8925-B60AB58A31C3}" srcOrd="0" destOrd="0" presId="urn:microsoft.com/office/officeart/2005/8/layout/radial5"/>
    <dgm:cxn modelId="{476AC885-519D-4E7D-805B-14CF49C8FA59}" type="presOf" srcId="{6035B3D6-5C3C-4962-8D8E-155CF3975225}" destId="{28496921-69BB-4979-BFFD-73F3DA956050}" srcOrd="0" destOrd="0" presId="urn:microsoft.com/office/officeart/2005/8/layout/radial5"/>
    <dgm:cxn modelId="{6C936B27-115C-4405-B45D-BD4893E7F6D7}" srcId="{15EA227F-D451-4FDB-B4E8-2932AFFC1E97}" destId="{E48347BB-D636-474A-BEBE-84945DC1947F}" srcOrd="4" destOrd="0" parTransId="{BF430424-E235-444D-AE96-2142F23E46D8}" sibTransId="{3D1DAC36-55F4-40AF-9C21-89A2866BCA89}"/>
    <dgm:cxn modelId="{664A03EA-D67E-45A7-96F0-8834C992FB9B}" type="presOf" srcId="{09292687-DE79-4D59-B751-022854C19A30}" destId="{8081CCBC-B195-4F13-93F9-746F4A436798}" srcOrd="0" destOrd="0" presId="urn:microsoft.com/office/officeart/2005/8/layout/radial5"/>
    <dgm:cxn modelId="{5FA8C073-A5C7-4F63-A02C-E373B5D7C817}" type="presOf" srcId="{6A5F5F83-18C1-4D12-8B7D-09141F376801}" destId="{F43E0AF3-5981-4BEA-99E5-C3B91E65C9A1}" srcOrd="1" destOrd="0" presId="urn:microsoft.com/office/officeart/2005/8/layout/radial5"/>
    <dgm:cxn modelId="{8A8B491F-5552-43E2-A611-CA091B5B1AE2}" type="presOf" srcId="{B3C85EE6-9265-4280-AE75-7DB1751DE14C}" destId="{869274E8-53C6-4754-B3AA-04BE815E3BC0}" srcOrd="0" destOrd="0" presId="urn:microsoft.com/office/officeart/2005/8/layout/radial5"/>
    <dgm:cxn modelId="{CF542AFF-38A7-48FF-A3F9-14E847E46F32}" type="presOf" srcId="{335DB9A4-02DB-4DAE-95C1-2DA6AA99242A}" destId="{7B244C7C-6570-4BB0-BA53-73951A39661F}" srcOrd="0" destOrd="0" presId="urn:microsoft.com/office/officeart/2005/8/layout/radial5"/>
    <dgm:cxn modelId="{A5F32FB1-9183-452C-8D6E-55A73A6EAE6A}" type="presOf" srcId="{D194AB4D-5A97-4F00-88A6-99CAAC1DA70F}" destId="{B5ADCEED-6A83-4488-902A-1F626C60EBC2}" srcOrd="1" destOrd="0" presId="urn:microsoft.com/office/officeart/2005/8/layout/radial5"/>
    <dgm:cxn modelId="{5AAEF822-AFD1-4A3B-945A-F8007D14A238}" type="presOf" srcId="{09CAC67F-95BB-4B22-91D9-948FDA476BD0}" destId="{5DEF372A-A5BF-442F-B227-6FCF73C1A01B}" srcOrd="0" destOrd="0" presId="urn:microsoft.com/office/officeart/2005/8/layout/radial5"/>
    <dgm:cxn modelId="{79428241-5F0A-449A-941E-460EB5AA86AD}" srcId="{15EA227F-D451-4FDB-B4E8-2932AFFC1E97}" destId="{E3F69322-EF02-4DE6-9F35-A6A01F3A5F95}" srcOrd="9" destOrd="0" parTransId="{A90B3AA1-A790-4EB3-8FC2-B99A760EAA9F}" sibTransId="{65090D21-CB7F-46F9-8DC9-9FCA20F67A45}"/>
    <dgm:cxn modelId="{5C87A102-EC0D-4880-AD2A-A36F28957699}" type="presOf" srcId="{A3D40E2B-15C0-4513-A37F-942BD9205057}" destId="{C5B2EBB3-7B7E-41BC-8475-0A78910FA860}" srcOrd="0" destOrd="0" presId="urn:microsoft.com/office/officeart/2005/8/layout/radial5"/>
    <dgm:cxn modelId="{23317E76-5BD9-4623-A0E9-D266E4572259}" type="presOf" srcId="{7A38AC20-7A27-4079-BDCE-C656FB53498E}" destId="{84CC96BC-DF14-4C33-989E-F6CB4DCC3EA2}" srcOrd="0" destOrd="0" presId="urn:microsoft.com/office/officeart/2005/8/layout/radial5"/>
    <dgm:cxn modelId="{404B33F2-A2A5-4322-A2FC-FCF31AA0572B}" type="presOf" srcId="{8F1E41B9-D6EF-4371-9D18-79AEA05E9DF1}" destId="{764C5FAA-FE22-42B6-B1BB-A87520EE6518}" srcOrd="1" destOrd="0" presId="urn:microsoft.com/office/officeart/2005/8/layout/radial5"/>
    <dgm:cxn modelId="{4D104F72-08FC-4739-9576-7BCC72AF7B22}" type="presOf" srcId="{E48347BB-D636-474A-BEBE-84945DC1947F}" destId="{5A14605F-DD8E-4CAF-AB30-D2E20AA1FC8C}" srcOrd="0" destOrd="0" presId="urn:microsoft.com/office/officeart/2005/8/layout/radial5"/>
    <dgm:cxn modelId="{8BFF7568-42C1-46F0-A4B3-A013ECE8AD97}" type="presOf" srcId="{B3C85EE6-9265-4280-AE75-7DB1751DE14C}" destId="{50A6E71D-5F03-42AF-8875-7417498430D9}" srcOrd="1" destOrd="0" presId="urn:microsoft.com/office/officeart/2005/8/layout/radial5"/>
    <dgm:cxn modelId="{3FE2CDE1-712D-4137-B886-CF5EF6B43E5A}" type="presOf" srcId="{D194AB4D-5A97-4F00-88A6-99CAAC1DA70F}" destId="{B38A6A1F-98B2-48F5-97F4-64A79D98F826}" srcOrd="0" destOrd="0" presId="urn:microsoft.com/office/officeart/2005/8/layout/radial5"/>
    <dgm:cxn modelId="{EF5124F9-2ECE-47AC-8354-4FA0C1A502AE}" srcId="{15EA227F-D451-4FDB-B4E8-2932AFFC1E97}" destId="{09CAC67F-95BB-4B22-91D9-948FDA476BD0}" srcOrd="7" destOrd="0" parTransId="{335DB9A4-02DB-4DAE-95C1-2DA6AA99242A}" sibTransId="{076F1A34-63E0-4531-AD4E-4BE6C26D29D8}"/>
    <dgm:cxn modelId="{419C79BE-9933-4D6C-AF08-DA1E508D8ABF}" type="presOf" srcId="{E4FA54AB-DDB0-44F8-9937-5FCFA4A99A39}" destId="{33E3C31A-49D0-4DFB-AA7D-8431F1E112D0}" srcOrd="0" destOrd="0" presId="urn:microsoft.com/office/officeart/2005/8/layout/radial5"/>
    <dgm:cxn modelId="{4173D1F0-2647-479E-9A4F-B2A82693A3C9}" srcId="{15EA227F-D451-4FDB-B4E8-2932AFFC1E97}" destId="{6035B3D6-5C3C-4962-8D8E-155CF3975225}" srcOrd="1" destOrd="0" parTransId="{85DC777A-839A-4A2E-B854-888035337F5A}" sibTransId="{2F1E1F8B-9303-4E87-B376-1A9799CDDB3D}"/>
    <dgm:cxn modelId="{B68777EE-4D1A-440E-8075-85AC2E9194BC}" type="presOf" srcId="{BF430424-E235-444D-AE96-2142F23E46D8}" destId="{176768BF-4B8C-44BA-B2BF-410FC847504C}" srcOrd="0" destOrd="0" presId="urn:microsoft.com/office/officeart/2005/8/layout/radial5"/>
    <dgm:cxn modelId="{AC42A1A7-6154-4129-9C19-125A7677DAD8}" type="presOf" srcId="{85DC777A-839A-4A2E-B854-888035337F5A}" destId="{04424B58-30E1-40DD-8867-6782E9BF535E}" srcOrd="1" destOrd="0" presId="urn:microsoft.com/office/officeart/2005/8/layout/radial5"/>
    <dgm:cxn modelId="{75BAA676-2434-48DC-8647-DFA07E3E4176}" type="presOf" srcId="{A609CF20-F7CD-4B5B-B1D7-78096D3F7CA8}" destId="{425A5E5D-5368-43D1-83A8-0CF14178901F}" srcOrd="1" destOrd="0" presId="urn:microsoft.com/office/officeart/2005/8/layout/radial5"/>
    <dgm:cxn modelId="{D2D6961A-6EED-4A70-8FF2-7268229AF18A}" type="presOf" srcId="{8F1E41B9-D6EF-4371-9D18-79AEA05E9DF1}" destId="{D1C8C794-AD35-47AC-B9AD-32A74F593189}" srcOrd="0" destOrd="0" presId="urn:microsoft.com/office/officeart/2005/8/layout/radial5"/>
    <dgm:cxn modelId="{2633908D-B9D8-46B7-B598-322B3143EDCB}" srcId="{15EA227F-D451-4FDB-B4E8-2932AFFC1E97}" destId="{7A38AC20-7A27-4079-BDCE-C656FB53498E}" srcOrd="3" destOrd="0" parTransId="{6A5F5F83-18C1-4D12-8B7D-09141F376801}" sibTransId="{DA95935D-6769-40C8-B019-6805B0EA6590}"/>
    <dgm:cxn modelId="{B0DCD64E-FBF1-4765-B5D2-D4BA9544D2CA}" srcId="{15EA227F-D451-4FDB-B4E8-2932AFFC1E97}" destId="{B1F61258-125D-4243-98E5-2958819E6385}" srcOrd="2" destOrd="0" parTransId="{8F1E41B9-D6EF-4371-9D18-79AEA05E9DF1}" sibTransId="{4FB65898-86C4-49D2-A7E9-A90D196A95C1}"/>
    <dgm:cxn modelId="{DF648FCF-D1BB-4922-B1C1-E6DF1C3BF567}" type="presOf" srcId="{335DB9A4-02DB-4DAE-95C1-2DA6AA99242A}" destId="{EDDA1CEB-AEBB-4339-B169-24199867C996}" srcOrd="1" destOrd="0" presId="urn:microsoft.com/office/officeart/2005/8/layout/radial5"/>
    <dgm:cxn modelId="{AC4D5DBC-B0CC-4F4B-8C60-20E47BEDD730}" type="presOf" srcId="{85DC777A-839A-4A2E-B854-888035337F5A}" destId="{53668803-48A1-40D2-B9B3-85DD2A34199F}" srcOrd="0" destOrd="0" presId="urn:microsoft.com/office/officeart/2005/8/layout/radial5"/>
    <dgm:cxn modelId="{4B8E9D39-DF19-41F2-AA6E-F975550A60FC}" srcId="{809A0EF9-9334-46DE-84BF-B4114B9D0A60}" destId="{15EA227F-D451-4FDB-B4E8-2932AFFC1E97}" srcOrd="0" destOrd="0" parTransId="{6182CB36-DE72-47E7-BD7E-C7A69BED2081}" sibTransId="{E40C641C-5853-4AA9-8ABA-AFED421FA2D6}"/>
    <dgm:cxn modelId="{306A2AE0-A618-411E-8719-D483FD453D4C}" type="presOf" srcId="{E4FA54AB-DDB0-44F8-9937-5FCFA4A99A39}" destId="{436BC772-8200-40A9-8B03-4D8D397B8D8A}" srcOrd="1" destOrd="0" presId="urn:microsoft.com/office/officeart/2005/8/layout/radial5"/>
    <dgm:cxn modelId="{934DD9FF-E16F-4C72-AF74-E266D8381A1A}" type="presOf" srcId="{A90B3AA1-A790-4EB3-8FC2-B99A760EAA9F}" destId="{DEE741C9-D32D-4D15-A328-A68790A3B331}" srcOrd="1" destOrd="0" presId="urn:microsoft.com/office/officeart/2005/8/layout/radial5"/>
    <dgm:cxn modelId="{CE0E9817-D635-475D-B4B2-C96999EC7889}" type="presOf" srcId="{E19DFE40-2FCC-483A-9891-2A0324451556}" destId="{4FF87C4E-0B0C-43D5-A3AA-710FB2C58F66}" srcOrd="0" destOrd="0" presId="urn:microsoft.com/office/officeart/2005/8/layout/radial5"/>
    <dgm:cxn modelId="{9F7D322A-765F-46B8-A985-5650D883F27A}" srcId="{15EA227F-D451-4FDB-B4E8-2932AFFC1E97}" destId="{A3D40E2B-15C0-4513-A37F-942BD9205057}" srcOrd="5" destOrd="0" parTransId="{E4FA54AB-DDB0-44F8-9937-5FCFA4A99A39}" sibTransId="{12DD2893-C67F-4950-A239-97C05AA4789C}"/>
    <dgm:cxn modelId="{C7E6E1E7-51E7-401C-9E9C-3DFF5DAA2F8C}" type="presOf" srcId="{BF430424-E235-444D-AE96-2142F23E46D8}" destId="{B8C86B77-51F5-4F85-ADCB-C21D27629E9C}" srcOrd="1" destOrd="0" presId="urn:microsoft.com/office/officeart/2005/8/layout/radial5"/>
    <dgm:cxn modelId="{38E10776-9585-484B-9449-C29202992303}" type="presOf" srcId="{809A0EF9-9334-46DE-84BF-B4114B9D0A60}" destId="{3003E464-EA89-4E34-B3C9-B956AF533242}" srcOrd="0" destOrd="0" presId="urn:microsoft.com/office/officeart/2005/8/layout/radial5"/>
    <dgm:cxn modelId="{08D8EC58-5B4A-4E39-8147-34C3731FD0BB}" type="presOf" srcId="{6A5F5F83-18C1-4D12-8B7D-09141F376801}" destId="{20609BFF-1382-4B5D-A56C-BF3C53A1A973}" srcOrd="0" destOrd="0" presId="urn:microsoft.com/office/officeart/2005/8/layout/radial5"/>
    <dgm:cxn modelId="{3A44F3D7-4A58-4AE3-88BB-99604A5D30FF}" type="presOf" srcId="{4FD647DE-563F-45F9-AE4E-356BCC42AB00}" destId="{547958AE-84F3-4B9F-9045-3654C1BC71F4}" srcOrd="0" destOrd="0" presId="urn:microsoft.com/office/officeart/2005/8/layout/radial5"/>
    <dgm:cxn modelId="{322CEEBB-F8AC-4FCB-8676-6DBCDEA4C74C}" srcId="{15EA227F-D451-4FDB-B4E8-2932AFFC1E97}" destId="{4FD647DE-563F-45F9-AE4E-356BCC42AB00}" srcOrd="8" destOrd="0" parTransId="{D194AB4D-5A97-4F00-88A6-99CAAC1DA70F}" sibTransId="{1F1A9F7C-37A1-4705-A454-B8AE184F0AC1}"/>
    <dgm:cxn modelId="{EA8A26F6-5036-4D31-9481-98E6FF1AECCB}" type="presOf" srcId="{15EA227F-D451-4FDB-B4E8-2932AFFC1E97}" destId="{EFA4AE17-E97C-4FCC-971A-5540C38A1428}" srcOrd="0" destOrd="0" presId="urn:microsoft.com/office/officeart/2005/8/layout/radial5"/>
    <dgm:cxn modelId="{6D983184-14A7-4DA6-9F1F-5C6FDF06CD80}" type="presOf" srcId="{E3F69322-EF02-4DE6-9F35-A6A01F3A5F95}" destId="{EBB7400F-1AA4-4022-8CF0-AE97DE131E6C}" srcOrd="0" destOrd="0" presId="urn:microsoft.com/office/officeart/2005/8/layout/radial5"/>
    <dgm:cxn modelId="{5259D1B3-5483-4A4F-B65D-68D0DBD0E192}" srcId="{15EA227F-D451-4FDB-B4E8-2932AFFC1E97}" destId="{6B53AB2D-CB12-447B-BE3A-C2583BAC56C9}" srcOrd="0" destOrd="0" parTransId="{09292687-DE79-4D59-B751-022854C19A30}" sibTransId="{D6C7C681-A010-41BD-94B1-D3FC353C9358}"/>
    <dgm:cxn modelId="{7B2CC4B0-792E-42EF-97B1-7EC8526F6822}" type="presParOf" srcId="{3003E464-EA89-4E34-B3C9-B956AF533242}" destId="{EFA4AE17-E97C-4FCC-971A-5540C38A1428}" srcOrd="0" destOrd="0" presId="urn:microsoft.com/office/officeart/2005/8/layout/radial5"/>
    <dgm:cxn modelId="{9E852A72-9617-44E3-BDFB-30D37AA4BDC4}" type="presParOf" srcId="{3003E464-EA89-4E34-B3C9-B956AF533242}" destId="{8081CCBC-B195-4F13-93F9-746F4A436798}" srcOrd="1" destOrd="0" presId="urn:microsoft.com/office/officeart/2005/8/layout/radial5"/>
    <dgm:cxn modelId="{F08E6DBC-2FC9-4E2A-A381-6B9C233A3AEE}" type="presParOf" srcId="{8081CCBC-B195-4F13-93F9-746F4A436798}" destId="{8B3A22B4-5FFC-491C-8366-E9F7C6317CCA}" srcOrd="0" destOrd="0" presId="urn:microsoft.com/office/officeart/2005/8/layout/radial5"/>
    <dgm:cxn modelId="{0762DF1C-9991-4865-B06B-A89DA229D50A}" type="presParOf" srcId="{3003E464-EA89-4E34-B3C9-B956AF533242}" destId="{B2BB917A-CAD7-46D8-A132-7B0AE8EEF0DE}" srcOrd="2" destOrd="0" presId="urn:microsoft.com/office/officeart/2005/8/layout/radial5"/>
    <dgm:cxn modelId="{708C2F9F-CE98-41D2-AA5B-E2290DE29539}" type="presParOf" srcId="{3003E464-EA89-4E34-B3C9-B956AF533242}" destId="{53668803-48A1-40D2-B9B3-85DD2A34199F}" srcOrd="3" destOrd="0" presId="urn:microsoft.com/office/officeart/2005/8/layout/radial5"/>
    <dgm:cxn modelId="{1603FECD-DF9C-4F7A-B018-509B0527E233}" type="presParOf" srcId="{53668803-48A1-40D2-B9B3-85DD2A34199F}" destId="{04424B58-30E1-40DD-8867-6782E9BF535E}" srcOrd="0" destOrd="0" presId="urn:microsoft.com/office/officeart/2005/8/layout/radial5"/>
    <dgm:cxn modelId="{16177A1C-F416-425B-94CB-8FD7F7A9CBAE}" type="presParOf" srcId="{3003E464-EA89-4E34-B3C9-B956AF533242}" destId="{28496921-69BB-4979-BFFD-73F3DA956050}" srcOrd="4" destOrd="0" presId="urn:microsoft.com/office/officeart/2005/8/layout/radial5"/>
    <dgm:cxn modelId="{1EEC398F-E5A5-40C7-AE97-89CB41317F59}" type="presParOf" srcId="{3003E464-EA89-4E34-B3C9-B956AF533242}" destId="{D1C8C794-AD35-47AC-B9AD-32A74F593189}" srcOrd="5" destOrd="0" presId="urn:microsoft.com/office/officeart/2005/8/layout/radial5"/>
    <dgm:cxn modelId="{174A2C89-6CB0-4E0C-A468-5E00704BC3A7}" type="presParOf" srcId="{D1C8C794-AD35-47AC-B9AD-32A74F593189}" destId="{764C5FAA-FE22-42B6-B1BB-A87520EE6518}" srcOrd="0" destOrd="0" presId="urn:microsoft.com/office/officeart/2005/8/layout/radial5"/>
    <dgm:cxn modelId="{25DC8AE2-70A7-4379-84BA-C27E4BFA1896}" type="presParOf" srcId="{3003E464-EA89-4E34-B3C9-B956AF533242}" destId="{B2D38EC4-3A42-4AFB-A8EB-74CCC82F5B1E}" srcOrd="6" destOrd="0" presId="urn:microsoft.com/office/officeart/2005/8/layout/radial5"/>
    <dgm:cxn modelId="{721135C1-05ED-4382-9006-CDA351EE2AD9}" type="presParOf" srcId="{3003E464-EA89-4E34-B3C9-B956AF533242}" destId="{20609BFF-1382-4B5D-A56C-BF3C53A1A973}" srcOrd="7" destOrd="0" presId="urn:microsoft.com/office/officeart/2005/8/layout/radial5"/>
    <dgm:cxn modelId="{170C71AE-463B-40C1-BEA3-78DCB67C59C0}" type="presParOf" srcId="{20609BFF-1382-4B5D-A56C-BF3C53A1A973}" destId="{F43E0AF3-5981-4BEA-99E5-C3B91E65C9A1}" srcOrd="0" destOrd="0" presId="urn:microsoft.com/office/officeart/2005/8/layout/radial5"/>
    <dgm:cxn modelId="{D2352F26-7051-43DE-B0CB-75DFC3D81524}" type="presParOf" srcId="{3003E464-EA89-4E34-B3C9-B956AF533242}" destId="{84CC96BC-DF14-4C33-989E-F6CB4DCC3EA2}" srcOrd="8" destOrd="0" presId="urn:microsoft.com/office/officeart/2005/8/layout/radial5"/>
    <dgm:cxn modelId="{13039B23-B305-4F1A-B687-2DAF1D7D63EB}" type="presParOf" srcId="{3003E464-EA89-4E34-B3C9-B956AF533242}" destId="{176768BF-4B8C-44BA-B2BF-410FC847504C}" srcOrd="9" destOrd="0" presId="urn:microsoft.com/office/officeart/2005/8/layout/radial5"/>
    <dgm:cxn modelId="{E14DB28E-468E-4F55-ABFD-200E32D691E3}" type="presParOf" srcId="{176768BF-4B8C-44BA-B2BF-410FC847504C}" destId="{B8C86B77-51F5-4F85-ADCB-C21D27629E9C}" srcOrd="0" destOrd="0" presId="urn:microsoft.com/office/officeart/2005/8/layout/radial5"/>
    <dgm:cxn modelId="{9E7D3DF2-0C39-426D-907A-75EDEEAC6DE7}" type="presParOf" srcId="{3003E464-EA89-4E34-B3C9-B956AF533242}" destId="{5A14605F-DD8E-4CAF-AB30-D2E20AA1FC8C}" srcOrd="10" destOrd="0" presId="urn:microsoft.com/office/officeart/2005/8/layout/radial5"/>
    <dgm:cxn modelId="{96C3D825-AD3A-47A8-8DAA-B54CD05F2FAF}" type="presParOf" srcId="{3003E464-EA89-4E34-B3C9-B956AF533242}" destId="{33E3C31A-49D0-4DFB-AA7D-8431F1E112D0}" srcOrd="11" destOrd="0" presId="urn:microsoft.com/office/officeart/2005/8/layout/radial5"/>
    <dgm:cxn modelId="{2B610227-7D76-4105-96F0-114D43599C82}" type="presParOf" srcId="{33E3C31A-49D0-4DFB-AA7D-8431F1E112D0}" destId="{436BC772-8200-40A9-8B03-4D8D397B8D8A}" srcOrd="0" destOrd="0" presId="urn:microsoft.com/office/officeart/2005/8/layout/radial5"/>
    <dgm:cxn modelId="{6DAA0333-6D6C-42D8-BA24-3B8F47EB1DC7}" type="presParOf" srcId="{3003E464-EA89-4E34-B3C9-B956AF533242}" destId="{C5B2EBB3-7B7E-41BC-8475-0A78910FA860}" srcOrd="12" destOrd="0" presId="urn:microsoft.com/office/officeart/2005/8/layout/radial5"/>
    <dgm:cxn modelId="{A70083D2-9A6C-4915-91C8-468C1AEBFEF8}" type="presParOf" srcId="{3003E464-EA89-4E34-B3C9-B956AF533242}" destId="{05294C0B-3BBC-4244-8925-B60AB58A31C3}" srcOrd="13" destOrd="0" presId="urn:microsoft.com/office/officeart/2005/8/layout/radial5"/>
    <dgm:cxn modelId="{127DCCEA-80A8-4CD5-A550-75B078A88EA4}" type="presParOf" srcId="{05294C0B-3BBC-4244-8925-B60AB58A31C3}" destId="{425A5E5D-5368-43D1-83A8-0CF14178901F}" srcOrd="0" destOrd="0" presId="urn:microsoft.com/office/officeart/2005/8/layout/radial5"/>
    <dgm:cxn modelId="{C06AE451-437F-4F2D-AE81-B3FB62D3D493}" type="presParOf" srcId="{3003E464-EA89-4E34-B3C9-B956AF533242}" destId="{B182E08D-DDCF-46C2-B994-B9AE95DAB57A}" srcOrd="14" destOrd="0" presId="urn:microsoft.com/office/officeart/2005/8/layout/radial5"/>
    <dgm:cxn modelId="{785B4E0F-656B-449F-A61A-3C533CAFE469}" type="presParOf" srcId="{3003E464-EA89-4E34-B3C9-B956AF533242}" destId="{7B244C7C-6570-4BB0-BA53-73951A39661F}" srcOrd="15" destOrd="0" presId="urn:microsoft.com/office/officeart/2005/8/layout/radial5"/>
    <dgm:cxn modelId="{17534CE6-CEEC-4CF5-B2D5-EFB2321F6536}" type="presParOf" srcId="{7B244C7C-6570-4BB0-BA53-73951A39661F}" destId="{EDDA1CEB-AEBB-4339-B169-24199867C996}" srcOrd="0" destOrd="0" presId="urn:microsoft.com/office/officeart/2005/8/layout/radial5"/>
    <dgm:cxn modelId="{0606CE9C-3751-44C4-B8A5-FC888EBFBB60}" type="presParOf" srcId="{3003E464-EA89-4E34-B3C9-B956AF533242}" destId="{5DEF372A-A5BF-442F-B227-6FCF73C1A01B}" srcOrd="16" destOrd="0" presId="urn:microsoft.com/office/officeart/2005/8/layout/radial5"/>
    <dgm:cxn modelId="{FA152F36-E18B-479C-B5F9-267736D94795}" type="presParOf" srcId="{3003E464-EA89-4E34-B3C9-B956AF533242}" destId="{B38A6A1F-98B2-48F5-97F4-64A79D98F826}" srcOrd="17" destOrd="0" presId="urn:microsoft.com/office/officeart/2005/8/layout/radial5"/>
    <dgm:cxn modelId="{42C6070A-709E-4401-8295-98D030B2715C}" type="presParOf" srcId="{B38A6A1F-98B2-48F5-97F4-64A79D98F826}" destId="{B5ADCEED-6A83-4488-902A-1F626C60EBC2}" srcOrd="0" destOrd="0" presId="urn:microsoft.com/office/officeart/2005/8/layout/radial5"/>
    <dgm:cxn modelId="{D80A420E-113D-48DE-A636-E5DB9C061ADA}" type="presParOf" srcId="{3003E464-EA89-4E34-B3C9-B956AF533242}" destId="{547958AE-84F3-4B9F-9045-3654C1BC71F4}" srcOrd="18" destOrd="0" presId="urn:microsoft.com/office/officeart/2005/8/layout/radial5"/>
    <dgm:cxn modelId="{044145C0-2F10-4C65-89E5-C679A3E2406F}" type="presParOf" srcId="{3003E464-EA89-4E34-B3C9-B956AF533242}" destId="{EAA803C9-8483-4066-AE0A-A8300B003F6A}" srcOrd="19" destOrd="0" presId="urn:microsoft.com/office/officeart/2005/8/layout/radial5"/>
    <dgm:cxn modelId="{6F125E14-7D82-4B38-81FF-1987EA64B805}" type="presParOf" srcId="{EAA803C9-8483-4066-AE0A-A8300B003F6A}" destId="{DEE741C9-D32D-4D15-A328-A68790A3B331}" srcOrd="0" destOrd="0" presId="urn:microsoft.com/office/officeart/2005/8/layout/radial5"/>
    <dgm:cxn modelId="{8EC9437A-3C56-44B4-9CE6-03730E4A63A7}" type="presParOf" srcId="{3003E464-EA89-4E34-B3C9-B956AF533242}" destId="{EBB7400F-1AA4-4022-8CF0-AE97DE131E6C}" srcOrd="20" destOrd="0" presId="urn:microsoft.com/office/officeart/2005/8/layout/radial5"/>
    <dgm:cxn modelId="{E33E61CB-7BFD-4CD1-9E20-593A19BE18B5}" type="presParOf" srcId="{3003E464-EA89-4E34-B3C9-B956AF533242}" destId="{869274E8-53C6-4754-B3AA-04BE815E3BC0}" srcOrd="21" destOrd="0" presId="urn:microsoft.com/office/officeart/2005/8/layout/radial5"/>
    <dgm:cxn modelId="{B8E0C13F-FE90-4404-B322-1B3BC4FD5D92}" type="presParOf" srcId="{869274E8-53C6-4754-B3AA-04BE815E3BC0}" destId="{50A6E71D-5F03-42AF-8875-7417498430D9}" srcOrd="0" destOrd="0" presId="urn:microsoft.com/office/officeart/2005/8/layout/radial5"/>
    <dgm:cxn modelId="{C54B94D8-2546-4B68-9130-A3DB59C2A53B}" type="presParOf" srcId="{3003E464-EA89-4E34-B3C9-B956AF533242}" destId="{4FF87C4E-0B0C-43D5-A3AA-710FB2C58F66}" srcOrd="2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146B31C-F26E-40CE-91F9-9CAE7AA127EC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656377FA-CC5B-425E-9B2F-CE1DF3FE74E2}">
      <dgm:prSet phldrT="[Текст]" custT="1"/>
      <dgm:spPr/>
      <dgm:t>
        <a:bodyPr/>
        <a:lstStyle/>
        <a:p>
          <a:r>
            <a:rPr lang="ru-RU" sz="2400" b="1" dirty="0" err="1" smtClean="0">
              <a:solidFill>
                <a:schemeClr val="tx1"/>
              </a:solidFill>
            </a:rPr>
            <a:t>мають</a:t>
          </a:r>
          <a:r>
            <a:rPr lang="ru-RU" sz="2400" b="1" dirty="0" smtClean="0">
              <a:solidFill>
                <a:schemeClr val="tx1"/>
              </a:solidFill>
            </a:rPr>
            <a:t> </a:t>
          </a:r>
          <a:r>
            <a:rPr lang="ru-RU" sz="2400" b="1" dirty="0" err="1" smtClean="0">
              <a:solidFill>
                <a:schemeClr val="tx1"/>
              </a:solidFill>
            </a:rPr>
            <a:t>високу</a:t>
          </a:r>
          <a:r>
            <a:rPr lang="ru-RU" sz="2400" b="1" dirty="0" smtClean="0">
              <a:solidFill>
                <a:schemeClr val="tx1"/>
              </a:solidFill>
            </a:rPr>
            <a:t> </a:t>
          </a:r>
          <a:r>
            <a:rPr lang="ru-RU" sz="2400" b="1" dirty="0" err="1" smtClean="0">
              <a:solidFill>
                <a:schemeClr val="tx1"/>
              </a:solidFill>
            </a:rPr>
            <a:t>результативність</a:t>
          </a:r>
          <a:r>
            <a:rPr lang="ru-RU" sz="2400" b="1" dirty="0" smtClean="0">
              <a:solidFill>
                <a:schemeClr val="tx1"/>
              </a:solidFill>
            </a:rPr>
            <a:t> у </a:t>
          </a:r>
          <a:r>
            <a:rPr lang="ru-RU" sz="2400" b="1" dirty="0" err="1" smtClean="0">
              <a:solidFill>
                <a:schemeClr val="tx1"/>
              </a:solidFill>
            </a:rPr>
            <a:t>засвоєнні</a:t>
          </a:r>
          <a:r>
            <a:rPr lang="ru-RU" sz="2400" b="1" dirty="0" smtClean="0">
              <a:solidFill>
                <a:schemeClr val="tx1"/>
              </a:solidFill>
            </a:rPr>
            <a:t> </a:t>
          </a:r>
          <a:r>
            <a:rPr lang="ru-RU" sz="2400" b="1" dirty="0" err="1" smtClean="0">
              <a:solidFill>
                <a:schemeClr val="tx1"/>
              </a:solidFill>
            </a:rPr>
            <a:t>знань</a:t>
          </a:r>
          <a:r>
            <a:rPr lang="ru-RU" sz="2400" b="1" dirty="0" smtClean="0">
              <a:solidFill>
                <a:schemeClr val="tx1"/>
              </a:solidFill>
            </a:rPr>
            <a:t> та </a:t>
          </a:r>
          <a:r>
            <a:rPr lang="ru-RU" sz="2400" b="1" dirty="0" err="1" smtClean="0">
              <a:solidFill>
                <a:schemeClr val="tx1"/>
              </a:solidFill>
            </a:rPr>
            <a:t>формуванні</a:t>
          </a:r>
          <a:r>
            <a:rPr lang="ru-RU" sz="2400" b="1" dirty="0" smtClean="0">
              <a:solidFill>
                <a:schemeClr val="tx1"/>
              </a:solidFill>
            </a:rPr>
            <a:t> </a:t>
          </a:r>
          <a:r>
            <a:rPr lang="ru-RU" sz="2400" b="1" dirty="0" err="1" smtClean="0">
              <a:solidFill>
                <a:schemeClr val="tx1"/>
              </a:solidFill>
            </a:rPr>
            <a:t>практичних</a:t>
          </a:r>
          <a:r>
            <a:rPr lang="ru-RU" sz="2400" b="1" dirty="0" smtClean="0">
              <a:solidFill>
                <a:schemeClr val="tx1"/>
              </a:solidFill>
            </a:rPr>
            <a:t> </a:t>
          </a:r>
          <a:r>
            <a:rPr lang="ru-RU" sz="2400" b="1" dirty="0" err="1" smtClean="0">
              <a:solidFill>
                <a:schemeClr val="tx1"/>
              </a:solidFill>
            </a:rPr>
            <a:t>вмінь</a:t>
          </a:r>
          <a:r>
            <a:rPr lang="ru-RU" sz="2400" b="1" dirty="0" smtClean="0">
              <a:solidFill>
                <a:schemeClr val="tx1"/>
              </a:solidFill>
            </a:rPr>
            <a:t> і </a:t>
          </a:r>
          <a:r>
            <a:rPr lang="ru-RU" sz="2400" b="1" dirty="0" err="1" smtClean="0">
              <a:solidFill>
                <a:schemeClr val="tx1"/>
              </a:solidFill>
            </a:rPr>
            <a:t>навичок</a:t>
          </a:r>
          <a:r>
            <a:rPr lang="ru-RU" sz="2400" b="1" dirty="0" smtClean="0">
              <a:solidFill>
                <a:schemeClr val="tx1"/>
              </a:solidFill>
            </a:rPr>
            <a:t>;</a:t>
          </a:r>
          <a:endParaRPr lang="ru-RU" sz="2400" b="1" dirty="0">
            <a:solidFill>
              <a:schemeClr val="tx1"/>
            </a:solidFill>
          </a:endParaRPr>
        </a:p>
      </dgm:t>
    </dgm:pt>
    <dgm:pt modelId="{B4494702-628D-41BD-9629-4220A38CC616}" type="parTrans" cxnId="{4D877DD8-B85B-4710-9D37-86D71ED7662D}">
      <dgm:prSet/>
      <dgm:spPr/>
      <dgm:t>
        <a:bodyPr/>
        <a:lstStyle/>
        <a:p>
          <a:endParaRPr lang="ru-RU"/>
        </a:p>
      </dgm:t>
    </dgm:pt>
    <dgm:pt modelId="{A21F4F75-0373-4A54-A94F-A9F2717E719E}" type="sibTrans" cxnId="{4D877DD8-B85B-4710-9D37-86D71ED7662D}">
      <dgm:prSet/>
      <dgm:spPr/>
      <dgm:t>
        <a:bodyPr/>
        <a:lstStyle/>
        <a:p>
          <a:endParaRPr lang="ru-RU"/>
        </a:p>
      </dgm:t>
    </dgm:pt>
    <dgm:pt modelId="{91A80DC7-3D69-4B58-8F47-E2BBC62A143E}">
      <dgm:prSet custT="1"/>
      <dgm:spPr/>
      <dgm:t>
        <a:bodyPr/>
        <a:lstStyle/>
        <a:p>
          <a:r>
            <a:rPr lang="ru-RU" sz="2400" b="1" dirty="0" err="1" smtClean="0">
              <a:solidFill>
                <a:schemeClr val="tx1"/>
              </a:solidFill>
            </a:rPr>
            <a:t>дозволяють</a:t>
          </a:r>
          <a:r>
            <a:rPr lang="ru-RU" sz="2400" b="1" dirty="0" smtClean="0">
              <a:solidFill>
                <a:schemeClr val="tx1"/>
              </a:solidFill>
            </a:rPr>
            <a:t> за той </a:t>
          </a:r>
          <a:r>
            <a:rPr lang="ru-RU" sz="2400" b="1" dirty="0" err="1" smtClean="0">
              <a:solidFill>
                <a:schemeClr val="tx1"/>
              </a:solidFill>
            </a:rPr>
            <a:t>самий</a:t>
          </a:r>
          <a:r>
            <a:rPr lang="ru-RU" sz="2400" b="1" dirty="0" smtClean="0">
              <a:solidFill>
                <a:schemeClr val="tx1"/>
              </a:solidFill>
            </a:rPr>
            <a:t> </a:t>
          </a:r>
          <a:r>
            <a:rPr lang="ru-RU" sz="2400" b="1" dirty="0" err="1" smtClean="0">
              <a:solidFill>
                <a:schemeClr val="tx1"/>
              </a:solidFill>
            </a:rPr>
            <a:t>проміжок</a:t>
          </a:r>
          <a:r>
            <a:rPr lang="ru-RU" sz="2400" b="1" dirty="0" smtClean="0">
              <a:solidFill>
                <a:schemeClr val="tx1"/>
              </a:solidFill>
            </a:rPr>
            <a:t> </a:t>
          </a:r>
          <a:r>
            <a:rPr lang="ru-RU" sz="2400" b="1" dirty="0" err="1" smtClean="0">
              <a:solidFill>
                <a:schemeClr val="tx1"/>
              </a:solidFill>
            </a:rPr>
            <a:t>навчального</a:t>
          </a:r>
          <a:r>
            <a:rPr lang="ru-RU" sz="2400" b="1" dirty="0" smtClean="0">
              <a:solidFill>
                <a:schemeClr val="tx1"/>
              </a:solidFill>
            </a:rPr>
            <a:t> часу </a:t>
          </a:r>
          <a:r>
            <a:rPr lang="ru-RU" sz="2400" b="1" dirty="0" err="1" smtClean="0">
              <a:solidFill>
                <a:schemeClr val="tx1"/>
              </a:solidFill>
            </a:rPr>
            <a:t>збільшити</a:t>
          </a:r>
          <a:r>
            <a:rPr lang="ru-RU" sz="2400" b="1" dirty="0" smtClean="0">
              <a:solidFill>
                <a:schemeClr val="tx1"/>
              </a:solidFill>
            </a:rPr>
            <a:t> </a:t>
          </a:r>
          <a:r>
            <a:rPr lang="ru-RU" sz="2400" b="1" dirty="0" err="1" smtClean="0">
              <a:solidFill>
                <a:schemeClr val="tx1"/>
              </a:solidFill>
            </a:rPr>
            <a:t>обсяг</a:t>
          </a:r>
          <a:r>
            <a:rPr lang="ru-RU" sz="2400" b="1" dirty="0" smtClean="0">
              <a:solidFill>
                <a:schemeClr val="tx1"/>
              </a:solidFill>
            </a:rPr>
            <a:t> </a:t>
          </a:r>
          <a:r>
            <a:rPr lang="ru-RU" sz="2400" b="1" dirty="0" err="1" smtClean="0">
              <a:solidFill>
                <a:schemeClr val="tx1"/>
              </a:solidFill>
            </a:rPr>
            <a:t>виконаної</a:t>
          </a:r>
          <a:r>
            <a:rPr lang="ru-RU" sz="2400" b="1" dirty="0" smtClean="0">
              <a:solidFill>
                <a:schemeClr val="tx1"/>
              </a:solidFill>
            </a:rPr>
            <a:t> </a:t>
          </a:r>
          <a:r>
            <a:rPr lang="ru-RU" sz="2400" b="1" dirty="0" err="1" smtClean="0">
              <a:solidFill>
                <a:schemeClr val="tx1"/>
              </a:solidFill>
            </a:rPr>
            <a:t>роботи</a:t>
          </a:r>
          <a:r>
            <a:rPr lang="ru-RU" sz="2400" b="1" dirty="0" smtClean="0">
              <a:solidFill>
                <a:schemeClr val="tx1"/>
              </a:solidFill>
            </a:rPr>
            <a:t>;</a:t>
          </a:r>
          <a:endParaRPr lang="ru-RU" sz="2400" b="1" dirty="0">
            <a:solidFill>
              <a:schemeClr val="tx1"/>
            </a:solidFill>
          </a:endParaRPr>
        </a:p>
      </dgm:t>
    </dgm:pt>
    <dgm:pt modelId="{4980F2CB-1B63-48F8-B2AE-60263C833ADC}" type="parTrans" cxnId="{DB607308-41BB-4E27-BE8F-454272B71C66}">
      <dgm:prSet/>
      <dgm:spPr/>
      <dgm:t>
        <a:bodyPr/>
        <a:lstStyle/>
        <a:p>
          <a:endParaRPr lang="ru-RU"/>
        </a:p>
      </dgm:t>
    </dgm:pt>
    <dgm:pt modelId="{3A3D9443-D190-41C6-A202-1E589E17E41A}" type="sibTrans" cxnId="{DB607308-41BB-4E27-BE8F-454272B71C66}">
      <dgm:prSet/>
      <dgm:spPr/>
      <dgm:t>
        <a:bodyPr/>
        <a:lstStyle/>
        <a:p>
          <a:endParaRPr lang="ru-RU"/>
        </a:p>
      </dgm:t>
    </dgm:pt>
    <dgm:pt modelId="{8667A77B-DA84-4D49-9D89-B344F9670738}">
      <dgm:prSet custT="1"/>
      <dgm:spPr/>
      <dgm:t>
        <a:bodyPr/>
        <a:lstStyle/>
        <a:p>
          <a:r>
            <a:rPr lang="ru-RU" sz="2400" b="1" dirty="0" err="1" smtClean="0">
              <a:solidFill>
                <a:schemeClr val="tx1"/>
              </a:solidFill>
            </a:rPr>
            <a:t>сприяють</a:t>
          </a:r>
          <a:r>
            <a:rPr lang="ru-RU" sz="2400" b="1" dirty="0" smtClean="0">
              <a:solidFill>
                <a:schemeClr val="tx1"/>
              </a:solidFill>
            </a:rPr>
            <a:t> </a:t>
          </a:r>
          <a:r>
            <a:rPr lang="ru-RU" sz="2400" b="1" dirty="0" err="1" smtClean="0">
              <a:solidFill>
                <a:schemeClr val="tx1"/>
              </a:solidFill>
            </a:rPr>
            <a:t>формуванню</a:t>
          </a:r>
          <a:r>
            <a:rPr lang="ru-RU" sz="2400" b="1" dirty="0" smtClean="0">
              <a:solidFill>
                <a:schemeClr val="tx1"/>
              </a:solidFill>
            </a:rPr>
            <a:t> </a:t>
          </a:r>
          <a:r>
            <a:rPr lang="ru-RU" sz="2400" b="1" dirty="0" err="1" smtClean="0">
              <a:solidFill>
                <a:schemeClr val="tx1"/>
              </a:solidFill>
            </a:rPr>
            <a:t>вміння</a:t>
          </a:r>
          <a:r>
            <a:rPr lang="ru-RU" sz="2400" b="1" dirty="0" smtClean="0">
              <a:solidFill>
                <a:schemeClr val="tx1"/>
              </a:solidFill>
            </a:rPr>
            <a:t> </a:t>
          </a:r>
          <a:r>
            <a:rPr lang="ru-RU" sz="2400" b="1" dirty="0" err="1" smtClean="0">
              <a:solidFill>
                <a:schemeClr val="tx1"/>
              </a:solidFill>
            </a:rPr>
            <a:t>співпрацювати</a:t>
          </a:r>
          <a:r>
            <a:rPr lang="ru-RU" sz="2400" b="1" dirty="0" smtClean="0">
              <a:solidFill>
                <a:schemeClr val="tx1"/>
              </a:solidFill>
            </a:rPr>
            <a:t> в </a:t>
          </a:r>
          <a:r>
            <a:rPr lang="ru-RU" sz="2400" b="1" dirty="0" err="1" smtClean="0">
              <a:solidFill>
                <a:schemeClr val="tx1"/>
              </a:solidFill>
            </a:rPr>
            <a:t>команді</a:t>
          </a:r>
          <a:r>
            <a:rPr lang="ru-RU" sz="2400" b="1" dirty="0" smtClean="0">
              <a:solidFill>
                <a:schemeClr val="tx1"/>
              </a:solidFill>
            </a:rPr>
            <a:t>;</a:t>
          </a:r>
          <a:endParaRPr lang="ru-RU" sz="2400" b="1" dirty="0">
            <a:solidFill>
              <a:schemeClr val="tx1"/>
            </a:solidFill>
          </a:endParaRPr>
        </a:p>
      </dgm:t>
    </dgm:pt>
    <dgm:pt modelId="{05D192EC-7447-4159-A4E3-AD67B4E7A28C}" type="parTrans" cxnId="{6C3821D4-7B04-42AF-96A8-ABCCFB72530A}">
      <dgm:prSet/>
      <dgm:spPr/>
      <dgm:t>
        <a:bodyPr/>
        <a:lstStyle/>
        <a:p>
          <a:endParaRPr lang="ru-RU"/>
        </a:p>
      </dgm:t>
    </dgm:pt>
    <dgm:pt modelId="{307B4D00-9AD3-4EE8-9873-744C69360DB9}" type="sibTrans" cxnId="{6C3821D4-7B04-42AF-96A8-ABCCFB72530A}">
      <dgm:prSet/>
      <dgm:spPr/>
      <dgm:t>
        <a:bodyPr/>
        <a:lstStyle/>
        <a:p>
          <a:endParaRPr lang="ru-RU"/>
        </a:p>
      </dgm:t>
    </dgm:pt>
    <dgm:pt modelId="{9FDAC1F0-0306-4259-B727-F06754D4F2DB}">
      <dgm:prSet custT="1"/>
      <dgm:spPr/>
      <dgm:t>
        <a:bodyPr/>
        <a:lstStyle/>
        <a:p>
          <a:r>
            <a:rPr lang="ru-RU" sz="2400" b="1" dirty="0" err="1" smtClean="0">
              <a:solidFill>
                <a:schemeClr val="tx1"/>
              </a:solidFill>
            </a:rPr>
            <a:t>розвивають</a:t>
          </a:r>
          <a:r>
            <a:rPr lang="ru-RU" sz="2400" b="1" dirty="0" smtClean="0">
              <a:solidFill>
                <a:schemeClr val="tx1"/>
              </a:solidFill>
            </a:rPr>
            <a:t> </a:t>
          </a:r>
          <a:r>
            <a:rPr lang="ru-RU" sz="2400" b="1" dirty="0" err="1" smtClean="0">
              <a:solidFill>
                <a:schemeClr val="tx1"/>
              </a:solidFill>
            </a:rPr>
            <a:t>гуманні</a:t>
          </a:r>
          <a:r>
            <a:rPr lang="ru-RU" sz="2400" b="1" dirty="0" smtClean="0">
              <a:solidFill>
                <a:schemeClr val="tx1"/>
              </a:solidFill>
            </a:rPr>
            <a:t>, </a:t>
          </a:r>
          <a:r>
            <a:rPr lang="ru-RU" sz="2400" b="1" dirty="0" err="1" smtClean="0">
              <a:solidFill>
                <a:schemeClr val="tx1"/>
              </a:solidFill>
            </a:rPr>
            <a:t>толерантні</a:t>
          </a:r>
          <a:r>
            <a:rPr lang="ru-RU" sz="2400" b="1" dirty="0" smtClean="0">
              <a:solidFill>
                <a:schemeClr val="tx1"/>
              </a:solidFill>
            </a:rPr>
            <a:t> </a:t>
          </a:r>
          <a:r>
            <a:rPr lang="ru-RU" sz="2400" b="1" dirty="0" err="1" smtClean="0">
              <a:solidFill>
                <a:schemeClr val="tx1"/>
              </a:solidFill>
            </a:rPr>
            <a:t>стосунки</a:t>
          </a:r>
          <a:r>
            <a:rPr lang="ru-RU" sz="2400" b="1" dirty="0" smtClean="0">
              <a:solidFill>
                <a:schemeClr val="tx1"/>
              </a:solidFill>
            </a:rPr>
            <a:t> </a:t>
          </a:r>
          <a:r>
            <a:rPr lang="ru-RU" sz="2400" b="1" dirty="0" err="1" smtClean="0">
              <a:solidFill>
                <a:schemeClr val="tx1"/>
              </a:solidFill>
            </a:rPr>
            <a:t>між</a:t>
          </a:r>
          <a:r>
            <a:rPr lang="ru-RU" sz="2400" b="1" dirty="0" smtClean="0">
              <a:solidFill>
                <a:schemeClr val="tx1"/>
              </a:solidFill>
            </a:rPr>
            <a:t> </a:t>
          </a:r>
          <a:r>
            <a:rPr lang="ru-RU" sz="2400" b="1" dirty="0" err="1" smtClean="0">
              <a:solidFill>
                <a:schemeClr val="tx1"/>
              </a:solidFill>
            </a:rPr>
            <a:t>учасниками</a:t>
          </a:r>
          <a:r>
            <a:rPr lang="ru-RU" sz="2400" b="1" dirty="0" smtClean="0">
              <a:solidFill>
                <a:schemeClr val="tx1"/>
              </a:solidFill>
            </a:rPr>
            <a:t> </a:t>
          </a:r>
          <a:r>
            <a:rPr lang="ru-RU" sz="2400" b="1" dirty="0" err="1" smtClean="0">
              <a:solidFill>
                <a:schemeClr val="tx1"/>
              </a:solidFill>
            </a:rPr>
            <a:t>навчально-виховного</a:t>
          </a:r>
          <a:r>
            <a:rPr lang="ru-RU" sz="2400" b="1" dirty="0" smtClean="0">
              <a:solidFill>
                <a:schemeClr val="tx1"/>
              </a:solidFill>
            </a:rPr>
            <a:t> </a:t>
          </a:r>
          <a:r>
            <a:rPr lang="ru-RU" sz="2400" b="1" dirty="0" err="1" smtClean="0">
              <a:solidFill>
                <a:schemeClr val="tx1"/>
              </a:solidFill>
            </a:rPr>
            <a:t>процесу</a:t>
          </a:r>
          <a:r>
            <a:rPr lang="ru-RU" sz="2400" b="1" dirty="0" smtClean="0">
              <a:solidFill>
                <a:schemeClr val="tx1"/>
              </a:solidFill>
            </a:rPr>
            <a:t>;</a:t>
          </a:r>
          <a:endParaRPr lang="ru-RU" sz="2400" b="1" dirty="0">
            <a:solidFill>
              <a:schemeClr val="tx1"/>
            </a:solidFill>
          </a:endParaRPr>
        </a:p>
      </dgm:t>
    </dgm:pt>
    <dgm:pt modelId="{5C0F1163-63AE-4DDD-8C6C-D93098DF33CF}" type="parTrans" cxnId="{559069F0-6F3D-4782-8015-405C9FAC9C19}">
      <dgm:prSet/>
      <dgm:spPr/>
      <dgm:t>
        <a:bodyPr/>
        <a:lstStyle/>
        <a:p>
          <a:endParaRPr lang="ru-RU"/>
        </a:p>
      </dgm:t>
    </dgm:pt>
    <dgm:pt modelId="{5C2CA49D-04CC-4A41-BFD2-573FF3E84C5D}" type="sibTrans" cxnId="{559069F0-6F3D-4782-8015-405C9FAC9C19}">
      <dgm:prSet/>
      <dgm:spPr/>
      <dgm:t>
        <a:bodyPr/>
        <a:lstStyle/>
        <a:p>
          <a:endParaRPr lang="ru-RU"/>
        </a:p>
      </dgm:t>
    </dgm:pt>
    <dgm:pt modelId="{AF4CE115-3370-4AF8-842E-EE3B5CD82BB9}">
      <dgm:prSet custT="1"/>
      <dgm:spPr/>
      <dgm:t>
        <a:bodyPr/>
        <a:lstStyle/>
        <a:p>
          <a:r>
            <a:rPr lang="ru-RU" sz="2400" b="1" dirty="0" err="1" smtClean="0">
              <a:solidFill>
                <a:schemeClr val="tx1"/>
              </a:solidFill>
            </a:rPr>
            <a:t>активізують</a:t>
          </a:r>
          <a:r>
            <a:rPr lang="ru-RU" sz="2400" b="1" dirty="0" smtClean="0">
              <a:solidFill>
                <a:schemeClr val="tx1"/>
              </a:solidFill>
            </a:rPr>
            <a:t> </a:t>
          </a:r>
          <a:r>
            <a:rPr lang="ru-RU" sz="2400" b="1" dirty="0" err="1" smtClean="0">
              <a:solidFill>
                <a:schemeClr val="tx1"/>
              </a:solidFill>
            </a:rPr>
            <a:t>власний</a:t>
          </a:r>
          <a:r>
            <a:rPr lang="ru-RU" sz="2400" b="1" dirty="0" smtClean="0">
              <a:solidFill>
                <a:schemeClr val="tx1"/>
              </a:solidFill>
            </a:rPr>
            <a:t> </a:t>
          </a:r>
          <a:r>
            <a:rPr lang="ru-RU" sz="2400" b="1" dirty="0" err="1" smtClean="0">
              <a:solidFill>
                <a:schemeClr val="tx1"/>
              </a:solidFill>
            </a:rPr>
            <a:t>досвід</a:t>
          </a:r>
          <a:r>
            <a:rPr lang="ru-RU" sz="2400" b="1" dirty="0" smtClean="0">
              <a:solidFill>
                <a:schemeClr val="tx1"/>
              </a:solidFill>
            </a:rPr>
            <a:t>, </a:t>
          </a:r>
          <a:r>
            <a:rPr lang="ru-RU" sz="2400" b="1" dirty="0" err="1" smtClean="0">
              <a:solidFill>
                <a:schemeClr val="tx1"/>
              </a:solidFill>
            </a:rPr>
            <a:t>знання</a:t>
          </a:r>
          <a:r>
            <a:rPr lang="ru-RU" sz="2400" b="1" dirty="0" smtClean="0">
              <a:solidFill>
                <a:schemeClr val="tx1"/>
              </a:solidFill>
            </a:rPr>
            <a:t> та </a:t>
          </a:r>
          <a:r>
            <a:rPr lang="ru-RU" sz="2400" b="1" dirty="0" err="1" smtClean="0">
              <a:solidFill>
                <a:schemeClr val="tx1"/>
              </a:solidFill>
            </a:rPr>
            <a:t>вміння</a:t>
          </a:r>
          <a:r>
            <a:rPr lang="ru-RU" sz="2400" b="1" dirty="0" smtClean="0">
              <a:solidFill>
                <a:schemeClr val="tx1"/>
              </a:solidFill>
            </a:rPr>
            <a:t> </a:t>
          </a:r>
          <a:r>
            <a:rPr lang="ru-RU" sz="2400" b="1" dirty="0" err="1" smtClean="0">
              <a:solidFill>
                <a:schemeClr val="tx1"/>
              </a:solidFill>
            </a:rPr>
            <a:t>учасників</a:t>
          </a:r>
          <a:r>
            <a:rPr lang="ru-RU" sz="2400" b="1" dirty="0" smtClean="0">
              <a:solidFill>
                <a:schemeClr val="tx1"/>
              </a:solidFill>
            </a:rPr>
            <a:t> </a:t>
          </a:r>
          <a:r>
            <a:rPr lang="ru-RU" sz="2400" b="1" dirty="0" err="1" smtClean="0">
              <a:solidFill>
                <a:schemeClr val="tx1"/>
              </a:solidFill>
            </a:rPr>
            <a:t>навчально-виховного</a:t>
          </a:r>
          <a:r>
            <a:rPr lang="ru-RU" sz="2400" b="1" dirty="0" smtClean="0">
              <a:solidFill>
                <a:schemeClr val="tx1"/>
              </a:solidFill>
            </a:rPr>
            <a:t> </a:t>
          </a:r>
          <a:r>
            <a:rPr lang="ru-RU" sz="2400" b="1" dirty="0" err="1" smtClean="0">
              <a:solidFill>
                <a:schemeClr val="tx1"/>
              </a:solidFill>
            </a:rPr>
            <a:t>процесу</a:t>
          </a:r>
          <a:r>
            <a:rPr lang="ru-RU" sz="2400" b="1" dirty="0" smtClean="0">
              <a:solidFill>
                <a:schemeClr val="tx1"/>
              </a:solidFill>
            </a:rPr>
            <a:t>, </a:t>
          </a:r>
          <a:r>
            <a:rPr lang="ru-RU" sz="2400" b="1" dirty="0" err="1" smtClean="0">
              <a:solidFill>
                <a:schemeClr val="tx1"/>
              </a:solidFill>
            </a:rPr>
            <a:t>розвивають</a:t>
          </a:r>
          <a:r>
            <a:rPr lang="ru-RU" sz="2400" b="1" dirty="0" smtClean="0">
              <a:solidFill>
                <a:schemeClr val="tx1"/>
              </a:solidFill>
            </a:rPr>
            <a:t> </a:t>
          </a:r>
          <a:r>
            <a:rPr lang="ru-RU" sz="2400" b="1" dirty="0" err="1" smtClean="0">
              <a:solidFill>
                <a:schemeClr val="tx1"/>
              </a:solidFill>
            </a:rPr>
            <a:t>пам’ять</a:t>
          </a:r>
          <a:r>
            <a:rPr lang="ru-RU" sz="2400" b="1" dirty="0" smtClean="0">
              <a:solidFill>
                <a:schemeClr val="tx1"/>
              </a:solidFill>
            </a:rPr>
            <a:t> та </a:t>
          </a:r>
          <a:r>
            <a:rPr lang="ru-RU" sz="2400" b="1" dirty="0" err="1" smtClean="0">
              <a:solidFill>
                <a:schemeClr val="tx1"/>
              </a:solidFill>
            </a:rPr>
            <a:t>здатність</a:t>
          </a:r>
          <a:r>
            <a:rPr lang="ru-RU" sz="2400" b="1" dirty="0" smtClean="0">
              <a:solidFill>
                <a:schemeClr val="tx1"/>
              </a:solidFill>
            </a:rPr>
            <a:t> до самоконтролю.</a:t>
          </a:r>
          <a:endParaRPr lang="ru-RU" sz="2400" b="1" dirty="0">
            <a:solidFill>
              <a:schemeClr val="tx1"/>
            </a:solidFill>
          </a:endParaRPr>
        </a:p>
      </dgm:t>
    </dgm:pt>
    <dgm:pt modelId="{5B671DDE-504C-4CC7-8CD8-CE7528BAE319}" type="parTrans" cxnId="{ACB5A265-0E5C-4CF9-B912-317110B7D993}">
      <dgm:prSet/>
      <dgm:spPr/>
      <dgm:t>
        <a:bodyPr/>
        <a:lstStyle/>
        <a:p>
          <a:endParaRPr lang="ru-RU"/>
        </a:p>
      </dgm:t>
    </dgm:pt>
    <dgm:pt modelId="{836361F0-F5F8-43E2-B72E-F94057F7DD83}" type="sibTrans" cxnId="{ACB5A265-0E5C-4CF9-B912-317110B7D993}">
      <dgm:prSet/>
      <dgm:spPr/>
      <dgm:t>
        <a:bodyPr/>
        <a:lstStyle/>
        <a:p>
          <a:endParaRPr lang="ru-RU"/>
        </a:p>
      </dgm:t>
    </dgm:pt>
    <dgm:pt modelId="{89FC5963-D4FD-46EE-82A9-735FCA773980}" type="pres">
      <dgm:prSet presAssocID="{3146B31C-F26E-40CE-91F9-9CAE7AA127EC}" presName="linear" presStyleCnt="0">
        <dgm:presLayoutVars>
          <dgm:dir/>
          <dgm:animLvl val="lvl"/>
          <dgm:resizeHandles val="exact"/>
        </dgm:presLayoutVars>
      </dgm:prSet>
      <dgm:spPr/>
    </dgm:pt>
    <dgm:pt modelId="{BD3F5C8E-78B4-48C7-9FDD-03112E1A38B4}" type="pres">
      <dgm:prSet presAssocID="{656377FA-CC5B-425E-9B2F-CE1DF3FE74E2}" presName="parentLin" presStyleCnt="0"/>
      <dgm:spPr/>
    </dgm:pt>
    <dgm:pt modelId="{908B7ECE-54A3-4D4A-A654-D3F71A7D7F82}" type="pres">
      <dgm:prSet presAssocID="{656377FA-CC5B-425E-9B2F-CE1DF3FE74E2}" presName="parentLeftMargin" presStyleLbl="node1" presStyleIdx="0" presStyleCnt="5"/>
      <dgm:spPr/>
    </dgm:pt>
    <dgm:pt modelId="{7B9B6E29-DE28-47D4-934D-665D6152B11D}" type="pres">
      <dgm:prSet presAssocID="{656377FA-CC5B-425E-9B2F-CE1DF3FE74E2}" presName="parentText" presStyleLbl="node1" presStyleIdx="0" presStyleCnt="5" custScaleX="122450" custScaleY="26576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04D447-FA0C-4768-9705-CF94EB40C9F0}" type="pres">
      <dgm:prSet presAssocID="{656377FA-CC5B-425E-9B2F-CE1DF3FE74E2}" presName="negativeSpace" presStyleCnt="0"/>
      <dgm:spPr/>
    </dgm:pt>
    <dgm:pt modelId="{95334AF7-0F00-487A-ADF2-11D4A10D233D}" type="pres">
      <dgm:prSet presAssocID="{656377FA-CC5B-425E-9B2F-CE1DF3FE74E2}" presName="childText" presStyleLbl="conFgAcc1" presStyleIdx="0" presStyleCnt="5">
        <dgm:presLayoutVars>
          <dgm:bulletEnabled val="1"/>
        </dgm:presLayoutVars>
      </dgm:prSet>
      <dgm:spPr/>
    </dgm:pt>
    <dgm:pt modelId="{5B5C11EF-6B39-433E-8839-82E677B8749E}" type="pres">
      <dgm:prSet presAssocID="{A21F4F75-0373-4A54-A94F-A9F2717E719E}" presName="spaceBetweenRectangles" presStyleCnt="0"/>
      <dgm:spPr/>
    </dgm:pt>
    <dgm:pt modelId="{4D996023-60D3-4BCA-A52B-95EFC83056E4}" type="pres">
      <dgm:prSet presAssocID="{91A80DC7-3D69-4B58-8F47-E2BBC62A143E}" presName="parentLin" presStyleCnt="0"/>
      <dgm:spPr/>
    </dgm:pt>
    <dgm:pt modelId="{5BC0F79C-2AD5-4C8B-9BAA-CE9B82E78A1B}" type="pres">
      <dgm:prSet presAssocID="{91A80DC7-3D69-4B58-8F47-E2BBC62A143E}" presName="parentLeftMargin" presStyleLbl="node1" presStyleIdx="0" presStyleCnt="5"/>
      <dgm:spPr/>
    </dgm:pt>
    <dgm:pt modelId="{94082DE6-ABFA-4582-A323-8DB32AC8B56A}" type="pres">
      <dgm:prSet presAssocID="{91A80DC7-3D69-4B58-8F47-E2BBC62A143E}" presName="parentText" presStyleLbl="node1" presStyleIdx="1" presStyleCnt="5" custScaleX="122450" custScaleY="265768">
        <dgm:presLayoutVars>
          <dgm:chMax val="0"/>
          <dgm:bulletEnabled val="1"/>
        </dgm:presLayoutVars>
      </dgm:prSet>
      <dgm:spPr/>
    </dgm:pt>
    <dgm:pt modelId="{AD5A0981-CF34-4AE0-8F1C-C6FDBCA8799E}" type="pres">
      <dgm:prSet presAssocID="{91A80DC7-3D69-4B58-8F47-E2BBC62A143E}" presName="negativeSpace" presStyleCnt="0"/>
      <dgm:spPr/>
    </dgm:pt>
    <dgm:pt modelId="{48D4885A-4648-4D57-BC4E-DB70E37DD524}" type="pres">
      <dgm:prSet presAssocID="{91A80DC7-3D69-4B58-8F47-E2BBC62A143E}" presName="childText" presStyleLbl="conFgAcc1" presStyleIdx="1" presStyleCnt="5">
        <dgm:presLayoutVars>
          <dgm:bulletEnabled val="1"/>
        </dgm:presLayoutVars>
      </dgm:prSet>
      <dgm:spPr/>
    </dgm:pt>
    <dgm:pt modelId="{03757ABB-9804-4ED1-BF31-574A301A055C}" type="pres">
      <dgm:prSet presAssocID="{3A3D9443-D190-41C6-A202-1E589E17E41A}" presName="spaceBetweenRectangles" presStyleCnt="0"/>
      <dgm:spPr/>
    </dgm:pt>
    <dgm:pt modelId="{8B561F28-2400-4004-B962-1CB79226358B}" type="pres">
      <dgm:prSet presAssocID="{8667A77B-DA84-4D49-9D89-B344F9670738}" presName="parentLin" presStyleCnt="0"/>
      <dgm:spPr/>
    </dgm:pt>
    <dgm:pt modelId="{BC96512F-D20A-4090-9EF4-23CD0FA12909}" type="pres">
      <dgm:prSet presAssocID="{8667A77B-DA84-4D49-9D89-B344F9670738}" presName="parentLeftMargin" presStyleLbl="node1" presStyleIdx="1" presStyleCnt="5"/>
      <dgm:spPr/>
    </dgm:pt>
    <dgm:pt modelId="{6865B8BE-BF77-4C20-A53A-B68488F33656}" type="pres">
      <dgm:prSet presAssocID="{8667A77B-DA84-4D49-9D89-B344F9670738}" presName="parentText" presStyleLbl="node1" presStyleIdx="2" presStyleCnt="5" custScaleX="122450" custScaleY="265768">
        <dgm:presLayoutVars>
          <dgm:chMax val="0"/>
          <dgm:bulletEnabled val="1"/>
        </dgm:presLayoutVars>
      </dgm:prSet>
      <dgm:spPr/>
    </dgm:pt>
    <dgm:pt modelId="{3A8DDCCF-CE14-4C59-9791-5F9A31823A67}" type="pres">
      <dgm:prSet presAssocID="{8667A77B-DA84-4D49-9D89-B344F9670738}" presName="negativeSpace" presStyleCnt="0"/>
      <dgm:spPr/>
    </dgm:pt>
    <dgm:pt modelId="{9E78F58E-E24A-4CA9-A8A5-DB19A758CE0C}" type="pres">
      <dgm:prSet presAssocID="{8667A77B-DA84-4D49-9D89-B344F9670738}" presName="childText" presStyleLbl="conFgAcc1" presStyleIdx="2" presStyleCnt="5">
        <dgm:presLayoutVars>
          <dgm:bulletEnabled val="1"/>
        </dgm:presLayoutVars>
      </dgm:prSet>
      <dgm:spPr/>
    </dgm:pt>
    <dgm:pt modelId="{83944D8E-2443-46E3-AD34-E452B44E6D01}" type="pres">
      <dgm:prSet presAssocID="{307B4D00-9AD3-4EE8-9873-744C69360DB9}" presName="spaceBetweenRectangles" presStyleCnt="0"/>
      <dgm:spPr/>
    </dgm:pt>
    <dgm:pt modelId="{31B03396-B09A-4B2A-B615-CD4A1FEE4357}" type="pres">
      <dgm:prSet presAssocID="{9FDAC1F0-0306-4259-B727-F06754D4F2DB}" presName="parentLin" presStyleCnt="0"/>
      <dgm:spPr/>
    </dgm:pt>
    <dgm:pt modelId="{9AE9C6E4-C2E0-4D9F-B52A-06F4CCFD3DD9}" type="pres">
      <dgm:prSet presAssocID="{9FDAC1F0-0306-4259-B727-F06754D4F2DB}" presName="parentLeftMargin" presStyleLbl="node1" presStyleIdx="2" presStyleCnt="5"/>
      <dgm:spPr/>
    </dgm:pt>
    <dgm:pt modelId="{0E10C4C5-E4E3-4FA7-B961-A50BDFB4A505}" type="pres">
      <dgm:prSet presAssocID="{9FDAC1F0-0306-4259-B727-F06754D4F2DB}" presName="parentText" presStyleLbl="node1" presStyleIdx="3" presStyleCnt="5" custScaleX="122450" custScaleY="265768">
        <dgm:presLayoutVars>
          <dgm:chMax val="0"/>
          <dgm:bulletEnabled val="1"/>
        </dgm:presLayoutVars>
      </dgm:prSet>
      <dgm:spPr/>
    </dgm:pt>
    <dgm:pt modelId="{ABA9747D-02CC-47F1-AE93-9CC792AC4480}" type="pres">
      <dgm:prSet presAssocID="{9FDAC1F0-0306-4259-B727-F06754D4F2DB}" presName="negativeSpace" presStyleCnt="0"/>
      <dgm:spPr/>
    </dgm:pt>
    <dgm:pt modelId="{F0B97528-3244-4C09-A437-18CB76F7DFA0}" type="pres">
      <dgm:prSet presAssocID="{9FDAC1F0-0306-4259-B727-F06754D4F2DB}" presName="childText" presStyleLbl="conFgAcc1" presStyleIdx="3" presStyleCnt="5">
        <dgm:presLayoutVars>
          <dgm:bulletEnabled val="1"/>
        </dgm:presLayoutVars>
      </dgm:prSet>
      <dgm:spPr/>
    </dgm:pt>
    <dgm:pt modelId="{E7D00A31-0A13-4A1F-B291-51F419F81376}" type="pres">
      <dgm:prSet presAssocID="{5C2CA49D-04CC-4A41-BFD2-573FF3E84C5D}" presName="spaceBetweenRectangles" presStyleCnt="0"/>
      <dgm:spPr/>
    </dgm:pt>
    <dgm:pt modelId="{8670B7A4-892D-4119-92A2-D62CFD208189}" type="pres">
      <dgm:prSet presAssocID="{AF4CE115-3370-4AF8-842E-EE3B5CD82BB9}" presName="parentLin" presStyleCnt="0"/>
      <dgm:spPr/>
    </dgm:pt>
    <dgm:pt modelId="{F6324C7A-BF38-4054-A7E1-49239580E4BF}" type="pres">
      <dgm:prSet presAssocID="{AF4CE115-3370-4AF8-842E-EE3B5CD82BB9}" presName="parentLeftMargin" presStyleLbl="node1" presStyleIdx="3" presStyleCnt="5"/>
      <dgm:spPr/>
    </dgm:pt>
    <dgm:pt modelId="{F4024EC2-9E7D-4DEE-876C-C48205BC031D}" type="pres">
      <dgm:prSet presAssocID="{AF4CE115-3370-4AF8-842E-EE3B5CD82BB9}" presName="parentText" presStyleLbl="node1" presStyleIdx="4" presStyleCnt="5" custScaleX="122450" custScaleY="265768">
        <dgm:presLayoutVars>
          <dgm:chMax val="0"/>
          <dgm:bulletEnabled val="1"/>
        </dgm:presLayoutVars>
      </dgm:prSet>
      <dgm:spPr/>
    </dgm:pt>
    <dgm:pt modelId="{0678A3E8-6161-4DD4-BE78-B68C506DD59E}" type="pres">
      <dgm:prSet presAssocID="{AF4CE115-3370-4AF8-842E-EE3B5CD82BB9}" presName="negativeSpace" presStyleCnt="0"/>
      <dgm:spPr/>
    </dgm:pt>
    <dgm:pt modelId="{2DF3C532-2E05-4153-9E5B-C01F18D55737}" type="pres">
      <dgm:prSet presAssocID="{AF4CE115-3370-4AF8-842E-EE3B5CD82BB9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B573942E-1B38-4DD2-A334-103BAF3DEAC0}" type="presOf" srcId="{AF4CE115-3370-4AF8-842E-EE3B5CD82BB9}" destId="{F4024EC2-9E7D-4DEE-876C-C48205BC031D}" srcOrd="1" destOrd="0" presId="urn:microsoft.com/office/officeart/2005/8/layout/list1"/>
    <dgm:cxn modelId="{68C33651-4972-457B-9669-7DBB70FFA5B9}" type="presOf" srcId="{656377FA-CC5B-425E-9B2F-CE1DF3FE74E2}" destId="{908B7ECE-54A3-4D4A-A654-D3F71A7D7F82}" srcOrd="0" destOrd="0" presId="urn:microsoft.com/office/officeart/2005/8/layout/list1"/>
    <dgm:cxn modelId="{24F2E0C8-E354-4738-8DE6-83E626E796DD}" type="presOf" srcId="{656377FA-CC5B-425E-9B2F-CE1DF3FE74E2}" destId="{7B9B6E29-DE28-47D4-934D-665D6152B11D}" srcOrd="1" destOrd="0" presId="urn:microsoft.com/office/officeart/2005/8/layout/list1"/>
    <dgm:cxn modelId="{ADF080DF-1338-4BF4-B994-CC79E4ED1806}" type="presOf" srcId="{91A80DC7-3D69-4B58-8F47-E2BBC62A143E}" destId="{94082DE6-ABFA-4582-A323-8DB32AC8B56A}" srcOrd="1" destOrd="0" presId="urn:microsoft.com/office/officeart/2005/8/layout/list1"/>
    <dgm:cxn modelId="{41BFE940-969D-4F17-A974-6B6B01380120}" type="presOf" srcId="{AF4CE115-3370-4AF8-842E-EE3B5CD82BB9}" destId="{F6324C7A-BF38-4054-A7E1-49239580E4BF}" srcOrd="0" destOrd="0" presId="urn:microsoft.com/office/officeart/2005/8/layout/list1"/>
    <dgm:cxn modelId="{4CA6EA64-82DB-4DD3-9EE0-595268481789}" type="presOf" srcId="{91A80DC7-3D69-4B58-8F47-E2BBC62A143E}" destId="{5BC0F79C-2AD5-4C8B-9BAA-CE9B82E78A1B}" srcOrd="0" destOrd="0" presId="urn:microsoft.com/office/officeart/2005/8/layout/list1"/>
    <dgm:cxn modelId="{53814D1F-8204-4F5D-988D-24FDA3B38B64}" type="presOf" srcId="{3146B31C-F26E-40CE-91F9-9CAE7AA127EC}" destId="{89FC5963-D4FD-46EE-82A9-735FCA773980}" srcOrd="0" destOrd="0" presId="urn:microsoft.com/office/officeart/2005/8/layout/list1"/>
    <dgm:cxn modelId="{4D877DD8-B85B-4710-9D37-86D71ED7662D}" srcId="{3146B31C-F26E-40CE-91F9-9CAE7AA127EC}" destId="{656377FA-CC5B-425E-9B2F-CE1DF3FE74E2}" srcOrd="0" destOrd="0" parTransId="{B4494702-628D-41BD-9629-4220A38CC616}" sibTransId="{A21F4F75-0373-4A54-A94F-A9F2717E719E}"/>
    <dgm:cxn modelId="{0840FCF8-DBB3-446C-940A-C06F8E13F61A}" type="presOf" srcId="{8667A77B-DA84-4D49-9D89-B344F9670738}" destId="{BC96512F-D20A-4090-9EF4-23CD0FA12909}" srcOrd="0" destOrd="0" presId="urn:microsoft.com/office/officeart/2005/8/layout/list1"/>
    <dgm:cxn modelId="{559069F0-6F3D-4782-8015-405C9FAC9C19}" srcId="{3146B31C-F26E-40CE-91F9-9CAE7AA127EC}" destId="{9FDAC1F0-0306-4259-B727-F06754D4F2DB}" srcOrd="3" destOrd="0" parTransId="{5C0F1163-63AE-4DDD-8C6C-D93098DF33CF}" sibTransId="{5C2CA49D-04CC-4A41-BFD2-573FF3E84C5D}"/>
    <dgm:cxn modelId="{6C3821D4-7B04-42AF-96A8-ABCCFB72530A}" srcId="{3146B31C-F26E-40CE-91F9-9CAE7AA127EC}" destId="{8667A77B-DA84-4D49-9D89-B344F9670738}" srcOrd="2" destOrd="0" parTransId="{05D192EC-7447-4159-A4E3-AD67B4E7A28C}" sibTransId="{307B4D00-9AD3-4EE8-9873-744C69360DB9}"/>
    <dgm:cxn modelId="{0A49872A-295B-44D7-AF3B-8C2DE435434A}" type="presOf" srcId="{9FDAC1F0-0306-4259-B727-F06754D4F2DB}" destId="{9AE9C6E4-C2E0-4D9F-B52A-06F4CCFD3DD9}" srcOrd="0" destOrd="0" presId="urn:microsoft.com/office/officeart/2005/8/layout/list1"/>
    <dgm:cxn modelId="{ACB5A265-0E5C-4CF9-B912-317110B7D993}" srcId="{3146B31C-F26E-40CE-91F9-9CAE7AA127EC}" destId="{AF4CE115-3370-4AF8-842E-EE3B5CD82BB9}" srcOrd="4" destOrd="0" parTransId="{5B671DDE-504C-4CC7-8CD8-CE7528BAE319}" sibTransId="{836361F0-F5F8-43E2-B72E-F94057F7DD83}"/>
    <dgm:cxn modelId="{10507ED1-A40E-472F-BFAB-00291BFEA861}" type="presOf" srcId="{8667A77B-DA84-4D49-9D89-B344F9670738}" destId="{6865B8BE-BF77-4C20-A53A-B68488F33656}" srcOrd="1" destOrd="0" presId="urn:microsoft.com/office/officeart/2005/8/layout/list1"/>
    <dgm:cxn modelId="{DB607308-41BB-4E27-BE8F-454272B71C66}" srcId="{3146B31C-F26E-40CE-91F9-9CAE7AA127EC}" destId="{91A80DC7-3D69-4B58-8F47-E2BBC62A143E}" srcOrd="1" destOrd="0" parTransId="{4980F2CB-1B63-48F8-B2AE-60263C833ADC}" sibTransId="{3A3D9443-D190-41C6-A202-1E589E17E41A}"/>
    <dgm:cxn modelId="{987F7A27-F27B-41D9-A49B-587CC01B417F}" type="presOf" srcId="{9FDAC1F0-0306-4259-B727-F06754D4F2DB}" destId="{0E10C4C5-E4E3-4FA7-B961-A50BDFB4A505}" srcOrd="1" destOrd="0" presId="urn:microsoft.com/office/officeart/2005/8/layout/list1"/>
    <dgm:cxn modelId="{A3685EF0-1859-4106-AC9E-26A8484EAFFC}" type="presParOf" srcId="{89FC5963-D4FD-46EE-82A9-735FCA773980}" destId="{BD3F5C8E-78B4-48C7-9FDD-03112E1A38B4}" srcOrd="0" destOrd="0" presId="urn:microsoft.com/office/officeart/2005/8/layout/list1"/>
    <dgm:cxn modelId="{24572AA3-C1B0-469C-AD3C-C99F99576CC3}" type="presParOf" srcId="{BD3F5C8E-78B4-48C7-9FDD-03112E1A38B4}" destId="{908B7ECE-54A3-4D4A-A654-D3F71A7D7F82}" srcOrd="0" destOrd="0" presId="urn:microsoft.com/office/officeart/2005/8/layout/list1"/>
    <dgm:cxn modelId="{B40F0EBC-AAE1-421F-9BA3-AAC3E1C72CA7}" type="presParOf" srcId="{BD3F5C8E-78B4-48C7-9FDD-03112E1A38B4}" destId="{7B9B6E29-DE28-47D4-934D-665D6152B11D}" srcOrd="1" destOrd="0" presId="urn:microsoft.com/office/officeart/2005/8/layout/list1"/>
    <dgm:cxn modelId="{B917F1C7-22E2-41AD-9AE1-C992F5A528F8}" type="presParOf" srcId="{89FC5963-D4FD-46EE-82A9-735FCA773980}" destId="{2804D447-FA0C-4768-9705-CF94EB40C9F0}" srcOrd="1" destOrd="0" presId="urn:microsoft.com/office/officeart/2005/8/layout/list1"/>
    <dgm:cxn modelId="{D79F1EEB-6197-4581-9C75-F388E1DAA0D5}" type="presParOf" srcId="{89FC5963-D4FD-46EE-82A9-735FCA773980}" destId="{95334AF7-0F00-487A-ADF2-11D4A10D233D}" srcOrd="2" destOrd="0" presId="urn:microsoft.com/office/officeart/2005/8/layout/list1"/>
    <dgm:cxn modelId="{4F08EAA7-7396-46CA-9F58-2D193B8B7137}" type="presParOf" srcId="{89FC5963-D4FD-46EE-82A9-735FCA773980}" destId="{5B5C11EF-6B39-433E-8839-82E677B8749E}" srcOrd="3" destOrd="0" presId="urn:microsoft.com/office/officeart/2005/8/layout/list1"/>
    <dgm:cxn modelId="{77C6CF88-43B9-4BF2-8444-322793F71883}" type="presParOf" srcId="{89FC5963-D4FD-46EE-82A9-735FCA773980}" destId="{4D996023-60D3-4BCA-A52B-95EFC83056E4}" srcOrd="4" destOrd="0" presId="urn:microsoft.com/office/officeart/2005/8/layout/list1"/>
    <dgm:cxn modelId="{DF603AA3-3D14-48A5-8031-2902EC417E9C}" type="presParOf" srcId="{4D996023-60D3-4BCA-A52B-95EFC83056E4}" destId="{5BC0F79C-2AD5-4C8B-9BAA-CE9B82E78A1B}" srcOrd="0" destOrd="0" presId="urn:microsoft.com/office/officeart/2005/8/layout/list1"/>
    <dgm:cxn modelId="{035453E6-AC36-494A-9279-A9F0FA3D4537}" type="presParOf" srcId="{4D996023-60D3-4BCA-A52B-95EFC83056E4}" destId="{94082DE6-ABFA-4582-A323-8DB32AC8B56A}" srcOrd="1" destOrd="0" presId="urn:microsoft.com/office/officeart/2005/8/layout/list1"/>
    <dgm:cxn modelId="{95A61836-5841-43E3-B021-26B1B57F7D0A}" type="presParOf" srcId="{89FC5963-D4FD-46EE-82A9-735FCA773980}" destId="{AD5A0981-CF34-4AE0-8F1C-C6FDBCA8799E}" srcOrd="5" destOrd="0" presId="urn:microsoft.com/office/officeart/2005/8/layout/list1"/>
    <dgm:cxn modelId="{9ADDDE23-9D6E-4475-ADAA-621DA0D0D201}" type="presParOf" srcId="{89FC5963-D4FD-46EE-82A9-735FCA773980}" destId="{48D4885A-4648-4D57-BC4E-DB70E37DD524}" srcOrd="6" destOrd="0" presId="urn:microsoft.com/office/officeart/2005/8/layout/list1"/>
    <dgm:cxn modelId="{99ED3032-34B2-4702-BDE3-3C3737656D48}" type="presParOf" srcId="{89FC5963-D4FD-46EE-82A9-735FCA773980}" destId="{03757ABB-9804-4ED1-BF31-574A301A055C}" srcOrd="7" destOrd="0" presId="urn:microsoft.com/office/officeart/2005/8/layout/list1"/>
    <dgm:cxn modelId="{0D93AE37-D289-4079-8DF9-2A8891D70576}" type="presParOf" srcId="{89FC5963-D4FD-46EE-82A9-735FCA773980}" destId="{8B561F28-2400-4004-B962-1CB79226358B}" srcOrd="8" destOrd="0" presId="urn:microsoft.com/office/officeart/2005/8/layout/list1"/>
    <dgm:cxn modelId="{A279C12F-C226-4CD1-BBE4-BBE08F9E5A75}" type="presParOf" srcId="{8B561F28-2400-4004-B962-1CB79226358B}" destId="{BC96512F-D20A-4090-9EF4-23CD0FA12909}" srcOrd="0" destOrd="0" presId="urn:microsoft.com/office/officeart/2005/8/layout/list1"/>
    <dgm:cxn modelId="{94BE5803-16A1-4C17-AE69-A0F6DB111278}" type="presParOf" srcId="{8B561F28-2400-4004-B962-1CB79226358B}" destId="{6865B8BE-BF77-4C20-A53A-B68488F33656}" srcOrd="1" destOrd="0" presId="urn:microsoft.com/office/officeart/2005/8/layout/list1"/>
    <dgm:cxn modelId="{C9EE2B54-0D4A-45CE-BEEC-F73A845E2675}" type="presParOf" srcId="{89FC5963-D4FD-46EE-82A9-735FCA773980}" destId="{3A8DDCCF-CE14-4C59-9791-5F9A31823A67}" srcOrd="9" destOrd="0" presId="urn:microsoft.com/office/officeart/2005/8/layout/list1"/>
    <dgm:cxn modelId="{39BA43F4-77B2-4893-A830-DECB677EC56F}" type="presParOf" srcId="{89FC5963-D4FD-46EE-82A9-735FCA773980}" destId="{9E78F58E-E24A-4CA9-A8A5-DB19A758CE0C}" srcOrd="10" destOrd="0" presId="urn:microsoft.com/office/officeart/2005/8/layout/list1"/>
    <dgm:cxn modelId="{1A9550E2-AF54-4FFB-A5BB-6D6BE31BB0BD}" type="presParOf" srcId="{89FC5963-D4FD-46EE-82A9-735FCA773980}" destId="{83944D8E-2443-46E3-AD34-E452B44E6D01}" srcOrd="11" destOrd="0" presId="urn:microsoft.com/office/officeart/2005/8/layout/list1"/>
    <dgm:cxn modelId="{B73EC3D5-ECED-4412-AFCF-6F41A189FCF8}" type="presParOf" srcId="{89FC5963-D4FD-46EE-82A9-735FCA773980}" destId="{31B03396-B09A-4B2A-B615-CD4A1FEE4357}" srcOrd="12" destOrd="0" presId="urn:microsoft.com/office/officeart/2005/8/layout/list1"/>
    <dgm:cxn modelId="{62825098-0C9B-416E-980E-03A330E15DF0}" type="presParOf" srcId="{31B03396-B09A-4B2A-B615-CD4A1FEE4357}" destId="{9AE9C6E4-C2E0-4D9F-B52A-06F4CCFD3DD9}" srcOrd="0" destOrd="0" presId="urn:microsoft.com/office/officeart/2005/8/layout/list1"/>
    <dgm:cxn modelId="{CC26CA07-4625-4D07-B27F-A542D440D0FE}" type="presParOf" srcId="{31B03396-B09A-4B2A-B615-CD4A1FEE4357}" destId="{0E10C4C5-E4E3-4FA7-B961-A50BDFB4A505}" srcOrd="1" destOrd="0" presId="urn:microsoft.com/office/officeart/2005/8/layout/list1"/>
    <dgm:cxn modelId="{7B137BDB-CFD9-4F26-AA99-54AD4E988087}" type="presParOf" srcId="{89FC5963-D4FD-46EE-82A9-735FCA773980}" destId="{ABA9747D-02CC-47F1-AE93-9CC792AC4480}" srcOrd="13" destOrd="0" presId="urn:microsoft.com/office/officeart/2005/8/layout/list1"/>
    <dgm:cxn modelId="{0D668C27-A66A-4DE9-8384-CF970154A700}" type="presParOf" srcId="{89FC5963-D4FD-46EE-82A9-735FCA773980}" destId="{F0B97528-3244-4C09-A437-18CB76F7DFA0}" srcOrd="14" destOrd="0" presId="urn:microsoft.com/office/officeart/2005/8/layout/list1"/>
    <dgm:cxn modelId="{CCAAC9D6-424C-4DA4-BE63-9B9C2DD79509}" type="presParOf" srcId="{89FC5963-D4FD-46EE-82A9-735FCA773980}" destId="{E7D00A31-0A13-4A1F-B291-51F419F81376}" srcOrd="15" destOrd="0" presId="urn:microsoft.com/office/officeart/2005/8/layout/list1"/>
    <dgm:cxn modelId="{2164B468-D5CB-43D6-A965-47295147AEBB}" type="presParOf" srcId="{89FC5963-D4FD-46EE-82A9-735FCA773980}" destId="{8670B7A4-892D-4119-92A2-D62CFD208189}" srcOrd="16" destOrd="0" presId="urn:microsoft.com/office/officeart/2005/8/layout/list1"/>
    <dgm:cxn modelId="{8CC53A19-C5AC-4CAC-A04F-35987889095C}" type="presParOf" srcId="{8670B7A4-892D-4119-92A2-D62CFD208189}" destId="{F6324C7A-BF38-4054-A7E1-49239580E4BF}" srcOrd="0" destOrd="0" presId="urn:microsoft.com/office/officeart/2005/8/layout/list1"/>
    <dgm:cxn modelId="{4571F344-EB52-4695-99AE-D4E738B03C46}" type="presParOf" srcId="{8670B7A4-892D-4119-92A2-D62CFD208189}" destId="{F4024EC2-9E7D-4DEE-876C-C48205BC031D}" srcOrd="1" destOrd="0" presId="urn:microsoft.com/office/officeart/2005/8/layout/list1"/>
    <dgm:cxn modelId="{A08EBAAB-3935-4E93-A688-EFC602C3F6EC}" type="presParOf" srcId="{89FC5963-D4FD-46EE-82A9-735FCA773980}" destId="{0678A3E8-6161-4DD4-BE78-B68C506DD59E}" srcOrd="17" destOrd="0" presId="urn:microsoft.com/office/officeart/2005/8/layout/list1"/>
    <dgm:cxn modelId="{7ADB27BE-9480-411C-82B8-88B1E3088F76}" type="presParOf" srcId="{89FC5963-D4FD-46EE-82A9-735FCA773980}" destId="{2DF3C532-2E05-4153-9E5B-C01F18D55737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7B5F048-416B-4F2B-9AFE-C9E177F53A6E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68A470E0-49B2-4D35-8322-E8417F891F88}" type="pres">
      <dgm:prSet presAssocID="{07B5F048-416B-4F2B-9AFE-C9E177F53A6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23557212-FD6C-48A4-BFF5-465F9C793662}" type="presOf" srcId="{07B5F048-416B-4F2B-9AFE-C9E177F53A6E}" destId="{68A470E0-49B2-4D35-8322-E8417F891F88}" srcOrd="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7B5F048-416B-4F2B-9AFE-C9E177F53A6E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68A470E0-49B2-4D35-8322-E8417F891F88}" type="pres">
      <dgm:prSet presAssocID="{07B5F048-416B-4F2B-9AFE-C9E177F53A6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23557212-FD6C-48A4-BFF5-465F9C793662}" type="presOf" srcId="{07B5F048-416B-4F2B-9AFE-C9E177F53A6E}" destId="{68A470E0-49B2-4D35-8322-E8417F891F88}" srcOrd="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E4C9F4B-9349-4071-831D-9A6DAD39A08E}" type="doc">
      <dgm:prSet loTypeId="urn:microsoft.com/office/officeart/2005/8/layout/arrow2" loCatId="process" qsTypeId="urn:microsoft.com/office/officeart/2005/8/quickstyle/3d3" qsCatId="3D" csTypeId="urn:microsoft.com/office/officeart/2005/8/colors/colorful2" csCatId="colorful" phldr="1"/>
      <dgm:spPr/>
    </dgm:pt>
    <dgm:pt modelId="{584367CA-F9C1-4D61-A62A-EDA1D5EE4748}">
      <dgm:prSet custT="1"/>
      <dgm:spPr/>
      <dgm:t>
        <a:bodyPr/>
        <a:lstStyle/>
        <a:p>
          <a:r>
            <a:rPr lang="uk-UA" sz="1800" b="1" dirty="0" smtClean="0">
              <a:latin typeface="+mj-lt"/>
            </a:rPr>
            <a:t>Формування відповідального ставлення до своїх обов’язків та до навчання</a:t>
          </a:r>
        </a:p>
      </dgm:t>
    </dgm:pt>
    <dgm:pt modelId="{41EA113D-606E-4AD3-AAAE-CB4255E59F99}" type="parTrans" cxnId="{769BC2DF-1E4D-4D0E-9126-ECAB312C8FAC}">
      <dgm:prSet/>
      <dgm:spPr/>
      <dgm:t>
        <a:bodyPr/>
        <a:lstStyle/>
        <a:p>
          <a:endParaRPr lang="ru-RU"/>
        </a:p>
      </dgm:t>
    </dgm:pt>
    <dgm:pt modelId="{0E4F9F9E-CEBA-46A4-9CCE-05C32C2226C0}" type="sibTrans" cxnId="{769BC2DF-1E4D-4D0E-9126-ECAB312C8FAC}">
      <dgm:prSet/>
      <dgm:spPr/>
      <dgm:t>
        <a:bodyPr/>
        <a:lstStyle/>
        <a:p>
          <a:endParaRPr lang="ru-RU"/>
        </a:p>
      </dgm:t>
    </dgm:pt>
    <dgm:pt modelId="{64D6F66C-15C9-4059-B278-DE273E112E71}">
      <dgm:prSet custT="1"/>
      <dgm:spPr/>
      <dgm:t>
        <a:bodyPr/>
        <a:lstStyle/>
        <a:p>
          <a:r>
            <a:rPr lang="uk-UA" sz="1800" b="1" dirty="0" smtClean="0">
              <a:latin typeface="+mj-lt"/>
            </a:rPr>
            <a:t>Виховання активної життєвої позиції та лідерських якостей через учнівське самоврядування в класі</a:t>
          </a:r>
        </a:p>
      </dgm:t>
    </dgm:pt>
    <dgm:pt modelId="{0AD3245F-356F-4A32-A680-9B264488F5E4}" type="parTrans" cxnId="{E1A37C26-C5F3-42E1-9359-59DBEE247B67}">
      <dgm:prSet/>
      <dgm:spPr/>
      <dgm:t>
        <a:bodyPr/>
        <a:lstStyle/>
        <a:p>
          <a:endParaRPr lang="ru-RU"/>
        </a:p>
      </dgm:t>
    </dgm:pt>
    <dgm:pt modelId="{A2441301-CA4B-46BD-9A95-B67A555FCC1E}" type="sibTrans" cxnId="{E1A37C26-C5F3-42E1-9359-59DBEE247B67}">
      <dgm:prSet/>
      <dgm:spPr/>
      <dgm:t>
        <a:bodyPr/>
        <a:lstStyle/>
        <a:p>
          <a:endParaRPr lang="ru-RU"/>
        </a:p>
      </dgm:t>
    </dgm:pt>
    <dgm:pt modelId="{21E87719-34DF-4226-9502-B80E2C84CDAB}">
      <dgm:prSet custT="1"/>
      <dgm:spPr/>
      <dgm:t>
        <a:bodyPr/>
        <a:lstStyle/>
        <a:p>
          <a:r>
            <a:rPr lang="uk-UA" sz="1800" b="1" dirty="0" smtClean="0">
              <a:latin typeface="+mj-lt"/>
            </a:rPr>
            <a:t>А</a:t>
          </a:r>
          <a:r>
            <a:rPr lang="ru-RU" sz="1800" b="1" dirty="0" err="1" smtClean="0">
              <a:latin typeface="+mj-lt"/>
            </a:rPr>
            <a:t>дапт</a:t>
          </a:r>
          <a:r>
            <a:rPr lang="uk-UA" sz="1800" b="1" dirty="0" err="1" smtClean="0">
              <a:latin typeface="+mj-lt"/>
            </a:rPr>
            <a:t>ація</a:t>
          </a:r>
          <a:r>
            <a:rPr lang="ru-RU" sz="1800" b="1" dirty="0" smtClean="0">
              <a:latin typeface="+mj-lt"/>
            </a:rPr>
            <a:t> </a:t>
          </a:r>
          <a:r>
            <a:rPr lang="ru-RU" sz="1800" b="1" dirty="0" err="1" smtClean="0">
              <a:latin typeface="+mj-lt"/>
            </a:rPr>
            <a:t>учн</a:t>
          </a:r>
          <a:r>
            <a:rPr lang="uk-UA" sz="1800" b="1" dirty="0" err="1" smtClean="0">
              <a:latin typeface="+mj-lt"/>
            </a:rPr>
            <a:t>ів</a:t>
          </a:r>
          <a:r>
            <a:rPr lang="uk-UA" sz="1800" b="1" dirty="0" smtClean="0">
              <a:latin typeface="+mj-lt"/>
            </a:rPr>
            <a:t> </a:t>
          </a:r>
          <a:r>
            <a:rPr lang="ru-RU" sz="1800" b="1" dirty="0" smtClean="0">
              <a:latin typeface="+mj-lt"/>
            </a:rPr>
            <a:t>до умов </a:t>
          </a:r>
          <a:r>
            <a:rPr lang="ru-RU" sz="1800" b="1" dirty="0" err="1" smtClean="0">
              <a:latin typeface="+mj-lt"/>
            </a:rPr>
            <a:t>сучасного</a:t>
          </a:r>
          <a:r>
            <a:rPr lang="ru-RU" sz="1800" b="1" dirty="0" smtClean="0">
              <a:latin typeface="+mj-lt"/>
            </a:rPr>
            <a:t> </a:t>
          </a:r>
          <a:r>
            <a:rPr lang="ru-RU" sz="1800" b="1" dirty="0" err="1" smtClean="0">
              <a:latin typeface="+mj-lt"/>
            </a:rPr>
            <a:t>життя</a:t>
          </a:r>
          <a:r>
            <a:rPr lang="uk-UA" sz="1800" b="1" dirty="0" smtClean="0">
              <a:latin typeface="+mj-lt"/>
            </a:rPr>
            <a:t>.</a:t>
          </a:r>
        </a:p>
      </dgm:t>
    </dgm:pt>
    <dgm:pt modelId="{94DFEF53-35F0-4F50-9FBD-78DEB9F235BF}" type="parTrans" cxnId="{2D40151A-DD6B-4525-8D0E-45D26140F2B3}">
      <dgm:prSet/>
      <dgm:spPr/>
      <dgm:t>
        <a:bodyPr/>
        <a:lstStyle/>
        <a:p>
          <a:endParaRPr lang="ru-RU"/>
        </a:p>
      </dgm:t>
    </dgm:pt>
    <dgm:pt modelId="{C1B7C465-8872-4E09-BE77-90CF3D7BACB3}" type="sibTrans" cxnId="{2D40151A-DD6B-4525-8D0E-45D26140F2B3}">
      <dgm:prSet/>
      <dgm:spPr/>
      <dgm:t>
        <a:bodyPr/>
        <a:lstStyle/>
        <a:p>
          <a:endParaRPr lang="ru-RU"/>
        </a:p>
      </dgm:t>
    </dgm:pt>
    <dgm:pt modelId="{DBFBC2BF-62A6-405B-91B3-117712EB65AD}">
      <dgm:prSet custT="1"/>
      <dgm:spPr/>
      <dgm:t>
        <a:bodyPr/>
        <a:lstStyle/>
        <a:p>
          <a:r>
            <a:rPr lang="uk-UA" sz="1800" b="1" dirty="0" smtClean="0">
              <a:latin typeface="+mj-lt"/>
            </a:rPr>
            <a:t>Розкриття та реалізація учнівської творчості</a:t>
          </a:r>
        </a:p>
      </dgm:t>
    </dgm:pt>
    <dgm:pt modelId="{6D74B15C-D80A-4C45-A3D6-3CD42D74D79B}" type="parTrans" cxnId="{8763D801-EB4F-48D9-944C-CDE5D98AA050}">
      <dgm:prSet/>
      <dgm:spPr/>
      <dgm:t>
        <a:bodyPr/>
        <a:lstStyle/>
        <a:p>
          <a:endParaRPr lang="ru-RU"/>
        </a:p>
      </dgm:t>
    </dgm:pt>
    <dgm:pt modelId="{E12A2059-F9AD-4901-9404-33823A3A0682}" type="sibTrans" cxnId="{8763D801-EB4F-48D9-944C-CDE5D98AA050}">
      <dgm:prSet/>
      <dgm:spPr/>
      <dgm:t>
        <a:bodyPr/>
        <a:lstStyle/>
        <a:p>
          <a:endParaRPr lang="ru-RU"/>
        </a:p>
      </dgm:t>
    </dgm:pt>
    <dgm:pt modelId="{39998FB8-8D88-4496-AEDD-A0DB2B9DC9AC}">
      <dgm:prSet custT="1"/>
      <dgm:spPr/>
      <dgm:t>
        <a:bodyPr/>
        <a:lstStyle/>
        <a:p>
          <a:r>
            <a:rPr lang="uk-UA" sz="1800" b="1" dirty="0" smtClean="0">
              <a:solidFill>
                <a:schemeClr val="tx1"/>
              </a:solidFill>
              <a:latin typeface="+mj-lt"/>
            </a:rPr>
            <a:t>Виховання гідного громадянина України засобами громадянської освіти</a:t>
          </a:r>
        </a:p>
      </dgm:t>
    </dgm:pt>
    <dgm:pt modelId="{6BC455CB-586C-43E9-B56E-E35A191FA46E}" type="parTrans" cxnId="{CFF9F210-11E2-4F22-8A4E-3C4853B8DBD7}">
      <dgm:prSet/>
      <dgm:spPr/>
      <dgm:t>
        <a:bodyPr/>
        <a:lstStyle/>
        <a:p>
          <a:endParaRPr lang="ru-RU"/>
        </a:p>
      </dgm:t>
    </dgm:pt>
    <dgm:pt modelId="{8706A5A4-6F9D-468A-AAB4-1B16308F289B}" type="sibTrans" cxnId="{CFF9F210-11E2-4F22-8A4E-3C4853B8DBD7}">
      <dgm:prSet/>
      <dgm:spPr/>
      <dgm:t>
        <a:bodyPr/>
        <a:lstStyle/>
        <a:p>
          <a:endParaRPr lang="ru-RU"/>
        </a:p>
      </dgm:t>
    </dgm:pt>
    <dgm:pt modelId="{D7BAB5F4-2494-44C9-843B-67DBFF15AF0D}" type="pres">
      <dgm:prSet presAssocID="{6E4C9F4B-9349-4071-831D-9A6DAD39A08E}" presName="arrowDiagram" presStyleCnt="0">
        <dgm:presLayoutVars>
          <dgm:chMax val="5"/>
          <dgm:dir/>
          <dgm:resizeHandles val="exact"/>
        </dgm:presLayoutVars>
      </dgm:prSet>
      <dgm:spPr/>
    </dgm:pt>
    <dgm:pt modelId="{17A1892A-B80B-429F-B2AF-A0D37DC3A901}" type="pres">
      <dgm:prSet presAssocID="{6E4C9F4B-9349-4071-831D-9A6DAD39A08E}" presName="arrow" presStyleLbl="bgShp" presStyleIdx="0" presStyleCnt="1"/>
      <dgm:spPr/>
    </dgm:pt>
    <dgm:pt modelId="{85AC3587-098B-48F1-B45A-7C73CDE4EC48}" type="pres">
      <dgm:prSet presAssocID="{6E4C9F4B-9349-4071-831D-9A6DAD39A08E}" presName="arrowDiagram5" presStyleCnt="0"/>
      <dgm:spPr/>
    </dgm:pt>
    <dgm:pt modelId="{B6ABE5B1-668F-4583-8F81-211B0D6740C5}" type="pres">
      <dgm:prSet presAssocID="{39998FB8-8D88-4496-AEDD-A0DB2B9DC9AC}" presName="bullet5a" presStyleLbl="node1" presStyleIdx="0" presStyleCnt="5"/>
      <dgm:spPr/>
    </dgm:pt>
    <dgm:pt modelId="{89014969-AE8B-4FBF-AD73-B4769BB06A13}" type="pres">
      <dgm:prSet presAssocID="{39998FB8-8D88-4496-AEDD-A0DB2B9DC9AC}" presName="textBox5a" presStyleLbl="revTx" presStyleIdx="0" presStyleCnt="5" custScaleX="1197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BD9453-66E1-4203-AF54-282CE8585DCE}" type="pres">
      <dgm:prSet presAssocID="{584367CA-F9C1-4D61-A62A-EDA1D5EE4748}" presName="bullet5b" presStyleLbl="node1" presStyleIdx="1" presStyleCnt="5"/>
      <dgm:spPr/>
    </dgm:pt>
    <dgm:pt modelId="{AE4405BF-B88B-4153-B754-1C8B73223C01}" type="pres">
      <dgm:prSet presAssocID="{584367CA-F9C1-4D61-A62A-EDA1D5EE4748}" presName="textBox5b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1DE1EF-323F-4049-A86B-5AECA06BF26E}" type="pres">
      <dgm:prSet presAssocID="{DBFBC2BF-62A6-405B-91B3-117712EB65AD}" presName="bullet5c" presStyleLbl="node1" presStyleIdx="2" presStyleCnt="5"/>
      <dgm:spPr/>
    </dgm:pt>
    <dgm:pt modelId="{D93C46B5-DAD0-44F6-BDD4-E49E4095F0B4}" type="pres">
      <dgm:prSet presAssocID="{DBFBC2BF-62A6-405B-91B3-117712EB65AD}" presName="textBox5c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5BB3DE-B6A5-4930-AB82-880AA8638E86}" type="pres">
      <dgm:prSet presAssocID="{64D6F66C-15C9-4059-B278-DE273E112E71}" presName="bullet5d" presStyleLbl="node1" presStyleIdx="3" presStyleCnt="5"/>
      <dgm:spPr/>
    </dgm:pt>
    <dgm:pt modelId="{9A023C71-A690-4B88-B29A-B2B6E8892D72}" type="pres">
      <dgm:prSet presAssocID="{64D6F66C-15C9-4059-B278-DE273E112E71}" presName="textBox5d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C289D6-161D-47D4-86E9-FB97C5D9DE8A}" type="pres">
      <dgm:prSet presAssocID="{21E87719-34DF-4226-9502-B80E2C84CDAB}" presName="bullet5e" presStyleLbl="node1" presStyleIdx="4" presStyleCnt="5"/>
      <dgm:spPr/>
    </dgm:pt>
    <dgm:pt modelId="{B5A604E1-6BBF-436C-A2BC-D9EF91F8ED7E}" type="pres">
      <dgm:prSet presAssocID="{21E87719-34DF-4226-9502-B80E2C84CDAB}" presName="textBox5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7E68D35-F640-4A9E-BCB8-F987A7E322E5}" type="presOf" srcId="{DBFBC2BF-62A6-405B-91B3-117712EB65AD}" destId="{D93C46B5-DAD0-44F6-BDD4-E49E4095F0B4}" srcOrd="0" destOrd="0" presId="urn:microsoft.com/office/officeart/2005/8/layout/arrow2"/>
    <dgm:cxn modelId="{7B6975CA-80C8-4740-9D8B-3FB62C030145}" type="presOf" srcId="{39998FB8-8D88-4496-AEDD-A0DB2B9DC9AC}" destId="{89014969-AE8B-4FBF-AD73-B4769BB06A13}" srcOrd="0" destOrd="0" presId="urn:microsoft.com/office/officeart/2005/8/layout/arrow2"/>
    <dgm:cxn modelId="{F538D54C-2599-41C2-8AA1-405D81863128}" type="presOf" srcId="{64D6F66C-15C9-4059-B278-DE273E112E71}" destId="{9A023C71-A690-4B88-B29A-B2B6E8892D72}" srcOrd="0" destOrd="0" presId="urn:microsoft.com/office/officeart/2005/8/layout/arrow2"/>
    <dgm:cxn modelId="{8763D801-EB4F-48D9-944C-CDE5D98AA050}" srcId="{6E4C9F4B-9349-4071-831D-9A6DAD39A08E}" destId="{DBFBC2BF-62A6-405B-91B3-117712EB65AD}" srcOrd="2" destOrd="0" parTransId="{6D74B15C-D80A-4C45-A3D6-3CD42D74D79B}" sibTransId="{E12A2059-F9AD-4901-9404-33823A3A0682}"/>
    <dgm:cxn modelId="{769BC2DF-1E4D-4D0E-9126-ECAB312C8FAC}" srcId="{6E4C9F4B-9349-4071-831D-9A6DAD39A08E}" destId="{584367CA-F9C1-4D61-A62A-EDA1D5EE4748}" srcOrd="1" destOrd="0" parTransId="{41EA113D-606E-4AD3-AAAE-CB4255E59F99}" sibTransId="{0E4F9F9E-CEBA-46A4-9CCE-05C32C2226C0}"/>
    <dgm:cxn modelId="{CFF9F210-11E2-4F22-8A4E-3C4853B8DBD7}" srcId="{6E4C9F4B-9349-4071-831D-9A6DAD39A08E}" destId="{39998FB8-8D88-4496-AEDD-A0DB2B9DC9AC}" srcOrd="0" destOrd="0" parTransId="{6BC455CB-586C-43E9-B56E-E35A191FA46E}" sibTransId="{8706A5A4-6F9D-468A-AAB4-1B16308F289B}"/>
    <dgm:cxn modelId="{2569E175-0E24-48DE-B18E-5D8ACBEF1648}" type="presOf" srcId="{584367CA-F9C1-4D61-A62A-EDA1D5EE4748}" destId="{AE4405BF-B88B-4153-B754-1C8B73223C01}" srcOrd="0" destOrd="0" presId="urn:microsoft.com/office/officeart/2005/8/layout/arrow2"/>
    <dgm:cxn modelId="{2D40151A-DD6B-4525-8D0E-45D26140F2B3}" srcId="{6E4C9F4B-9349-4071-831D-9A6DAD39A08E}" destId="{21E87719-34DF-4226-9502-B80E2C84CDAB}" srcOrd="4" destOrd="0" parTransId="{94DFEF53-35F0-4F50-9FBD-78DEB9F235BF}" sibTransId="{C1B7C465-8872-4E09-BE77-90CF3D7BACB3}"/>
    <dgm:cxn modelId="{E1A37C26-C5F3-42E1-9359-59DBEE247B67}" srcId="{6E4C9F4B-9349-4071-831D-9A6DAD39A08E}" destId="{64D6F66C-15C9-4059-B278-DE273E112E71}" srcOrd="3" destOrd="0" parTransId="{0AD3245F-356F-4A32-A680-9B264488F5E4}" sibTransId="{A2441301-CA4B-46BD-9A95-B67A555FCC1E}"/>
    <dgm:cxn modelId="{6EE68012-C5F0-461E-A6AA-4640BD940A79}" type="presOf" srcId="{21E87719-34DF-4226-9502-B80E2C84CDAB}" destId="{B5A604E1-6BBF-436C-A2BC-D9EF91F8ED7E}" srcOrd="0" destOrd="0" presId="urn:microsoft.com/office/officeart/2005/8/layout/arrow2"/>
    <dgm:cxn modelId="{C00FA77C-F261-497D-B552-B91650A7FCDB}" type="presOf" srcId="{6E4C9F4B-9349-4071-831D-9A6DAD39A08E}" destId="{D7BAB5F4-2494-44C9-843B-67DBFF15AF0D}" srcOrd="0" destOrd="0" presId="urn:microsoft.com/office/officeart/2005/8/layout/arrow2"/>
    <dgm:cxn modelId="{A48B83E9-325A-49A2-A317-12DC8041B01C}" type="presParOf" srcId="{D7BAB5F4-2494-44C9-843B-67DBFF15AF0D}" destId="{17A1892A-B80B-429F-B2AF-A0D37DC3A901}" srcOrd="0" destOrd="0" presId="urn:microsoft.com/office/officeart/2005/8/layout/arrow2"/>
    <dgm:cxn modelId="{EBFAABBB-9AB6-4AEB-8DB3-D727A827AA27}" type="presParOf" srcId="{D7BAB5F4-2494-44C9-843B-67DBFF15AF0D}" destId="{85AC3587-098B-48F1-B45A-7C73CDE4EC48}" srcOrd="1" destOrd="0" presId="urn:microsoft.com/office/officeart/2005/8/layout/arrow2"/>
    <dgm:cxn modelId="{3927B2F6-BDD8-46D3-AD6C-A809275D5EB0}" type="presParOf" srcId="{85AC3587-098B-48F1-B45A-7C73CDE4EC48}" destId="{B6ABE5B1-668F-4583-8F81-211B0D6740C5}" srcOrd="0" destOrd="0" presId="urn:microsoft.com/office/officeart/2005/8/layout/arrow2"/>
    <dgm:cxn modelId="{68DACC1D-7864-4487-8388-59DD1ACAE954}" type="presParOf" srcId="{85AC3587-098B-48F1-B45A-7C73CDE4EC48}" destId="{89014969-AE8B-4FBF-AD73-B4769BB06A13}" srcOrd="1" destOrd="0" presId="urn:microsoft.com/office/officeart/2005/8/layout/arrow2"/>
    <dgm:cxn modelId="{10ED78BD-7ADF-4AC7-92D0-E4A7E4456FF1}" type="presParOf" srcId="{85AC3587-098B-48F1-B45A-7C73CDE4EC48}" destId="{DBBD9453-66E1-4203-AF54-282CE8585DCE}" srcOrd="2" destOrd="0" presId="urn:microsoft.com/office/officeart/2005/8/layout/arrow2"/>
    <dgm:cxn modelId="{26790E5E-2691-4B65-BDF2-3F24F5983047}" type="presParOf" srcId="{85AC3587-098B-48F1-B45A-7C73CDE4EC48}" destId="{AE4405BF-B88B-4153-B754-1C8B73223C01}" srcOrd="3" destOrd="0" presId="urn:microsoft.com/office/officeart/2005/8/layout/arrow2"/>
    <dgm:cxn modelId="{95000571-F35D-4796-9A38-96C842871F12}" type="presParOf" srcId="{85AC3587-098B-48F1-B45A-7C73CDE4EC48}" destId="{FF1DE1EF-323F-4049-A86B-5AECA06BF26E}" srcOrd="4" destOrd="0" presId="urn:microsoft.com/office/officeart/2005/8/layout/arrow2"/>
    <dgm:cxn modelId="{B112BC32-0412-485B-83FC-6EB4D7E6D1FF}" type="presParOf" srcId="{85AC3587-098B-48F1-B45A-7C73CDE4EC48}" destId="{D93C46B5-DAD0-44F6-BDD4-E49E4095F0B4}" srcOrd="5" destOrd="0" presId="urn:microsoft.com/office/officeart/2005/8/layout/arrow2"/>
    <dgm:cxn modelId="{5DEF7CCC-730F-486A-BD8E-2D0F780908C8}" type="presParOf" srcId="{85AC3587-098B-48F1-B45A-7C73CDE4EC48}" destId="{EE5BB3DE-B6A5-4930-AB82-880AA8638E86}" srcOrd="6" destOrd="0" presId="urn:microsoft.com/office/officeart/2005/8/layout/arrow2"/>
    <dgm:cxn modelId="{84118398-CFCD-4389-993E-ACA32EBFA3B8}" type="presParOf" srcId="{85AC3587-098B-48F1-B45A-7C73CDE4EC48}" destId="{9A023C71-A690-4B88-B29A-B2B6E8892D72}" srcOrd="7" destOrd="0" presId="urn:microsoft.com/office/officeart/2005/8/layout/arrow2"/>
    <dgm:cxn modelId="{6C1C60C5-4B9B-4FE2-8FB0-6807AAE759DA}" type="presParOf" srcId="{85AC3587-098B-48F1-B45A-7C73CDE4EC48}" destId="{44C289D6-161D-47D4-86E9-FB97C5D9DE8A}" srcOrd="8" destOrd="0" presId="urn:microsoft.com/office/officeart/2005/8/layout/arrow2"/>
    <dgm:cxn modelId="{16EBA521-7E98-4112-BDC0-2A11C77EB2AC}" type="presParOf" srcId="{85AC3587-098B-48F1-B45A-7C73CDE4EC48}" destId="{B5A604E1-6BBF-436C-A2BC-D9EF91F8ED7E}" srcOrd="9" destOrd="0" presId="urn:microsoft.com/office/officeart/2005/8/layout/arrow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6B5A75-1907-4178-9084-5BD9B1F343B5}">
      <dsp:nvSpPr>
        <dsp:cNvPr id="0" name=""/>
        <dsp:cNvSpPr/>
      </dsp:nvSpPr>
      <dsp:spPr>
        <a:xfrm>
          <a:off x="3602176" y="1814010"/>
          <a:ext cx="4835247" cy="3229978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dirty="0" smtClean="0">
              <a:solidFill>
                <a:schemeClr val="bg1"/>
              </a:solidFill>
            </a:rPr>
            <a:t>Громадянська </a:t>
          </a:r>
          <a:r>
            <a:rPr lang="uk-UA" sz="3200" b="1" kern="1200" dirty="0" smtClean="0">
              <a:solidFill>
                <a:schemeClr val="bg1"/>
              </a:solidFill>
            </a:rPr>
            <a:t>компетенція</a:t>
          </a:r>
          <a:endParaRPr lang="ru-RU" sz="3200" b="1" kern="1200" dirty="0">
            <a:solidFill>
              <a:schemeClr val="bg1"/>
            </a:solidFill>
          </a:endParaRPr>
        </a:p>
      </dsp:txBody>
      <dsp:txXfrm>
        <a:off x="4310282" y="2287029"/>
        <a:ext cx="3419035" cy="2283940"/>
      </dsp:txXfrm>
    </dsp:sp>
    <dsp:sp modelId="{D2B480DB-96B9-476A-80FA-F0184C1F06AC}">
      <dsp:nvSpPr>
        <dsp:cNvPr id="0" name=""/>
        <dsp:cNvSpPr/>
      </dsp:nvSpPr>
      <dsp:spPr>
        <a:xfrm>
          <a:off x="4126611" y="679"/>
          <a:ext cx="3786377" cy="1902023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err="1" smtClean="0">
              <a:latin typeface="+mj-lt"/>
            </a:rPr>
            <a:t>патріотична</a:t>
          </a:r>
          <a:r>
            <a:rPr lang="ru-RU" sz="2400" b="1" kern="1200" dirty="0" smtClean="0">
              <a:latin typeface="+mj-lt"/>
            </a:rPr>
            <a:t> </a:t>
          </a:r>
          <a:r>
            <a:rPr lang="ru-RU" sz="2400" b="1" kern="1200" dirty="0" err="1" smtClean="0">
              <a:latin typeface="+mj-lt"/>
            </a:rPr>
            <a:t>самосвідомість</a:t>
          </a:r>
          <a:r>
            <a:rPr lang="ru-RU" sz="2400" b="1" kern="1200" dirty="0" smtClean="0">
              <a:latin typeface="+mj-lt"/>
            </a:rPr>
            <a:t> </a:t>
          </a:r>
          <a:endParaRPr lang="ru-RU" sz="2400" b="1" kern="1200" dirty="0">
            <a:latin typeface="+mj-lt"/>
          </a:endParaRPr>
        </a:p>
      </dsp:txBody>
      <dsp:txXfrm>
        <a:off x="4681113" y="279224"/>
        <a:ext cx="2677373" cy="1344933"/>
      </dsp:txXfrm>
    </dsp:sp>
    <dsp:sp modelId="{2752DA66-1A84-4B2D-86DA-1E800BCAFC49}">
      <dsp:nvSpPr>
        <dsp:cNvPr id="0" name=""/>
        <dsp:cNvSpPr/>
      </dsp:nvSpPr>
      <dsp:spPr>
        <a:xfrm>
          <a:off x="6272024" y="1239333"/>
          <a:ext cx="3786377" cy="1902023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err="1" smtClean="0">
              <a:latin typeface="+mj-lt"/>
            </a:rPr>
            <a:t>громадянська</a:t>
          </a:r>
          <a:r>
            <a:rPr lang="ru-RU" sz="2400" b="1" kern="1200" dirty="0" smtClean="0">
              <a:latin typeface="+mj-lt"/>
            </a:rPr>
            <a:t> </a:t>
          </a:r>
          <a:r>
            <a:rPr lang="ru-RU" sz="2400" b="1" kern="1200" dirty="0" err="1" smtClean="0">
              <a:latin typeface="+mj-lt"/>
            </a:rPr>
            <a:t>відповідальність</a:t>
          </a:r>
          <a:endParaRPr lang="ru-RU" sz="2400" b="1" kern="1200" dirty="0">
            <a:latin typeface="+mj-lt"/>
          </a:endParaRPr>
        </a:p>
      </dsp:txBody>
      <dsp:txXfrm>
        <a:off x="6826526" y="1517878"/>
        <a:ext cx="2677373" cy="1344933"/>
      </dsp:txXfrm>
    </dsp:sp>
    <dsp:sp modelId="{90D191A5-DA2E-466E-B8A8-EE6FCB86ACA1}">
      <dsp:nvSpPr>
        <dsp:cNvPr id="0" name=""/>
        <dsp:cNvSpPr/>
      </dsp:nvSpPr>
      <dsp:spPr>
        <a:xfrm>
          <a:off x="6272024" y="3716642"/>
          <a:ext cx="3786377" cy="1902023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err="1" smtClean="0">
              <a:latin typeface="+mj-lt"/>
            </a:rPr>
            <a:t>готовність</a:t>
          </a:r>
          <a:r>
            <a:rPr lang="ru-RU" sz="2400" b="1" kern="1200" dirty="0" smtClean="0">
              <a:latin typeface="+mj-lt"/>
            </a:rPr>
            <a:t> </a:t>
          </a:r>
          <a:r>
            <a:rPr lang="ru-RU" sz="2400" b="1" kern="1200" dirty="0" err="1" smtClean="0">
              <a:latin typeface="+mj-lt"/>
            </a:rPr>
            <a:t>трудитися</a:t>
          </a:r>
          <a:r>
            <a:rPr lang="ru-RU" sz="2400" b="1" kern="1200" dirty="0" smtClean="0">
              <a:latin typeface="+mj-lt"/>
            </a:rPr>
            <a:t> для </a:t>
          </a:r>
          <a:r>
            <a:rPr lang="ru-RU" sz="2400" b="1" kern="1200" dirty="0" err="1" smtClean="0">
              <a:latin typeface="+mj-lt"/>
            </a:rPr>
            <a:t>розвитку</a:t>
          </a:r>
          <a:r>
            <a:rPr lang="ru-RU" sz="2400" b="1" kern="1200" dirty="0" smtClean="0">
              <a:latin typeface="+mj-lt"/>
            </a:rPr>
            <a:t> </a:t>
          </a:r>
          <a:r>
            <a:rPr lang="ru-RU" sz="2400" b="1" kern="1200" dirty="0" err="1" smtClean="0">
              <a:latin typeface="+mj-lt"/>
            </a:rPr>
            <a:t>держави</a:t>
          </a:r>
          <a:endParaRPr lang="ru-RU" sz="2400" b="1" kern="1200" dirty="0">
            <a:latin typeface="+mj-lt"/>
          </a:endParaRPr>
        </a:p>
      </dsp:txBody>
      <dsp:txXfrm>
        <a:off x="6826526" y="3995187"/>
        <a:ext cx="2677373" cy="1344933"/>
      </dsp:txXfrm>
    </dsp:sp>
    <dsp:sp modelId="{02D80E68-28B7-4F9B-AEA2-554ED1B8F511}">
      <dsp:nvSpPr>
        <dsp:cNvPr id="0" name=""/>
        <dsp:cNvSpPr/>
      </dsp:nvSpPr>
      <dsp:spPr>
        <a:xfrm>
          <a:off x="4126611" y="4955297"/>
          <a:ext cx="3786377" cy="1902023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err="1" smtClean="0">
              <a:latin typeface="+mj-lt"/>
            </a:rPr>
            <a:t>захист</a:t>
          </a:r>
          <a:r>
            <a:rPr lang="ru-RU" sz="2400" b="1" kern="1200" dirty="0" smtClean="0">
              <a:latin typeface="+mj-lt"/>
            </a:rPr>
            <a:t> </a:t>
          </a:r>
          <a:r>
            <a:rPr lang="ru-RU" sz="2400" b="1" kern="1200" dirty="0" err="1" smtClean="0">
              <a:latin typeface="+mj-lt"/>
            </a:rPr>
            <a:t>держави</a:t>
          </a:r>
          <a:endParaRPr lang="ru-RU" sz="2400" b="1" kern="1200" dirty="0">
            <a:latin typeface="+mj-lt"/>
          </a:endParaRPr>
        </a:p>
      </dsp:txBody>
      <dsp:txXfrm>
        <a:off x="4681113" y="5233842"/>
        <a:ext cx="2677373" cy="1344933"/>
      </dsp:txXfrm>
    </dsp:sp>
    <dsp:sp modelId="{3BB4B8BE-9376-44CD-8A7B-159D128869DD}">
      <dsp:nvSpPr>
        <dsp:cNvPr id="0" name=""/>
        <dsp:cNvSpPr/>
      </dsp:nvSpPr>
      <dsp:spPr>
        <a:xfrm>
          <a:off x="1981198" y="3716642"/>
          <a:ext cx="3786377" cy="1902023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err="1" smtClean="0">
              <a:latin typeface="+mj-lt"/>
            </a:rPr>
            <a:t>повага</a:t>
          </a:r>
          <a:r>
            <a:rPr lang="ru-RU" sz="2400" b="1" kern="1200" dirty="0" smtClean="0">
              <a:latin typeface="+mj-lt"/>
            </a:rPr>
            <a:t> до </a:t>
          </a:r>
          <a:r>
            <a:rPr lang="ru-RU" sz="2400" b="1" kern="1200" dirty="0" err="1" smtClean="0">
              <a:latin typeface="+mj-lt"/>
            </a:rPr>
            <a:t>традицій</a:t>
          </a:r>
          <a:r>
            <a:rPr lang="ru-RU" sz="2400" b="1" kern="1200" dirty="0" smtClean="0">
              <a:latin typeface="+mj-lt"/>
            </a:rPr>
            <a:t> та </a:t>
          </a:r>
          <a:r>
            <a:rPr lang="ru-RU" sz="2400" b="1" kern="1200" dirty="0" err="1" smtClean="0">
              <a:latin typeface="+mj-lt"/>
            </a:rPr>
            <a:t>історії</a:t>
          </a:r>
          <a:endParaRPr lang="ru-RU" sz="2400" b="1" kern="1200" dirty="0">
            <a:latin typeface="+mj-lt"/>
          </a:endParaRPr>
        </a:p>
      </dsp:txBody>
      <dsp:txXfrm>
        <a:off x="2535700" y="3995187"/>
        <a:ext cx="2677373" cy="1344933"/>
      </dsp:txXfrm>
    </dsp:sp>
    <dsp:sp modelId="{8F9BEFC9-DC01-4CE1-B07F-10130F5BC803}">
      <dsp:nvSpPr>
        <dsp:cNvPr id="0" name=""/>
        <dsp:cNvSpPr/>
      </dsp:nvSpPr>
      <dsp:spPr>
        <a:xfrm>
          <a:off x="1981198" y="1239333"/>
          <a:ext cx="3786377" cy="1902023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err="1" smtClean="0">
              <a:latin typeface="+mj-lt"/>
            </a:rPr>
            <a:t>почуття</a:t>
          </a:r>
          <a:r>
            <a:rPr lang="ru-RU" sz="2400" b="1" kern="1200" dirty="0" smtClean="0">
              <a:latin typeface="+mj-lt"/>
            </a:rPr>
            <a:t> </a:t>
          </a:r>
          <a:r>
            <a:rPr lang="ru-RU" sz="2400" b="1" kern="1200" dirty="0" err="1" smtClean="0">
              <a:latin typeface="+mj-lt"/>
            </a:rPr>
            <a:t>дбайливого</a:t>
          </a:r>
          <a:r>
            <a:rPr lang="ru-RU" sz="2400" b="1" kern="1200" dirty="0" smtClean="0">
              <a:latin typeface="+mj-lt"/>
            </a:rPr>
            <a:t> господаря </a:t>
          </a:r>
          <a:r>
            <a:rPr lang="ru-RU" sz="2400" b="1" kern="1200" dirty="0" err="1" smtClean="0">
              <a:latin typeface="+mj-lt"/>
            </a:rPr>
            <a:t>своєї</a:t>
          </a:r>
          <a:r>
            <a:rPr lang="ru-RU" sz="2400" b="1" kern="1200" dirty="0" smtClean="0">
              <a:latin typeface="+mj-lt"/>
            </a:rPr>
            <a:t> </a:t>
          </a:r>
          <a:r>
            <a:rPr lang="ru-RU" sz="2400" b="1" kern="1200" dirty="0" err="1" smtClean="0">
              <a:latin typeface="+mj-lt"/>
            </a:rPr>
            <a:t>землі</a:t>
          </a:r>
          <a:endParaRPr lang="ru-RU" sz="2400" b="1" kern="1200" dirty="0">
            <a:latin typeface="+mj-lt"/>
          </a:endParaRPr>
        </a:p>
      </dsp:txBody>
      <dsp:txXfrm>
        <a:off x="2535700" y="1517878"/>
        <a:ext cx="2677373" cy="13449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A4AE17-E97C-4FCC-971A-5540C38A1428}">
      <dsp:nvSpPr>
        <dsp:cNvPr id="0" name=""/>
        <dsp:cNvSpPr/>
      </dsp:nvSpPr>
      <dsp:spPr>
        <a:xfrm>
          <a:off x="6880670" y="2555985"/>
          <a:ext cx="1154061" cy="93791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Comic Sans MS" pitchFamily="66" charset="0"/>
            </a:rPr>
            <a:t>Форми та методи</a:t>
          </a:r>
          <a:endParaRPr lang="ru-RU" sz="1600" b="1" kern="1200" dirty="0">
            <a:solidFill>
              <a:schemeClr val="tx1">
                <a:lumMod val="95000"/>
                <a:lumOff val="5000"/>
              </a:schemeClr>
            </a:solidFill>
            <a:latin typeface="Comic Sans MS" pitchFamily="66" charset="0"/>
          </a:endParaRPr>
        </a:p>
      </dsp:txBody>
      <dsp:txXfrm>
        <a:off x="7049678" y="2693339"/>
        <a:ext cx="816045" cy="663202"/>
      </dsp:txXfrm>
    </dsp:sp>
    <dsp:sp modelId="{8081CCBC-B195-4F13-93F9-746F4A436798}">
      <dsp:nvSpPr>
        <dsp:cNvPr id="0" name=""/>
        <dsp:cNvSpPr/>
      </dsp:nvSpPr>
      <dsp:spPr>
        <a:xfrm rot="16200000">
          <a:off x="7066362" y="1578523"/>
          <a:ext cx="782677" cy="5224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>
        <a:off x="7144734" y="1761390"/>
        <a:ext cx="625934" cy="313486"/>
      </dsp:txXfrm>
    </dsp:sp>
    <dsp:sp modelId="{B2BB917A-CAD7-46D8-A132-7B0AE8EEF0DE}">
      <dsp:nvSpPr>
        <dsp:cNvPr id="0" name=""/>
        <dsp:cNvSpPr/>
      </dsp:nvSpPr>
      <dsp:spPr>
        <a:xfrm>
          <a:off x="6434428" y="3549"/>
          <a:ext cx="2046546" cy="107568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 </a:t>
          </a:r>
          <a:r>
            <a:rPr lang="ru-RU" sz="1600" b="1" kern="1200" dirty="0" err="1" smtClean="0">
              <a:solidFill>
                <a:schemeClr val="tx1"/>
              </a:solidFill>
            </a:rPr>
            <a:t>ситуаційно-рольові</a:t>
          </a:r>
          <a:r>
            <a:rPr lang="ru-RU" sz="1600" b="1" kern="1200" dirty="0" smtClean="0">
              <a:solidFill>
                <a:schemeClr val="tx1"/>
              </a:solidFill>
            </a:rPr>
            <a:t> 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err="1" smtClean="0">
              <a:solidFill>
                <a:schemeClr val="tx1"/>
              </a:solidFill>
            </a:rPr>
            <a:t>ігри</a:t>
          </a:r>
          <a:r>
            <a:rPr lang="ru-RU" sz="1600" b="1" kern="1200" dirty="0" smtClean="0">
              <a:solidFill>
                <a:schemeClr val="tx1"/>
              </a:solidFill>
            </a:rPr>
            <a:t> </a:t>
          </a:r>
          <a:endParaRPr lang="ru-RU" sz="1600" b="1" kern="1200" dirty="0">
            <a:solidFill>
              <a:schemeClr val="tx1"/>
            </a:solidFill>
            <a:latin typeface="Comic Sans MS" pitchFamily="66" charset="0"/>
          </a:endParaRPr>
        </a:p>
      </dsp:txBody>
      <dsp:txXfrm>
        <a:off x="6734138" y="161080"/>
        <a:ext cx="1447126" cy="760624"/>
      </dsp:txXfrm>
    </dsp:sp>
    <dsp:sp modelId="{53668803-48A1-40D2-B9B3-85DD2A34199F}">
      <dsp:nvSpPr>
        <dsp:cNvPr id="0" name=""/>
        <dsp:cNvSpPr/>
      </dsp:nvSpPr>
      <dsp:spPr>
        <a:xfrm rot="18163636">
          <a:off x="7720984" y="1784179"/>
          <a:ext cx="732437" cy="5224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1900884"/>
            <a:satOff val="-3669"/>
            <a:lumOff val="-47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>
        <a:off x="7756985" y="1954604"/>
        <a:ext cx="575694" cy="313486"/>
      </dsp:txXfrm>
    </dsp:sp>
    <dsp:sp modelId="{28496921-69BB-4979-BFFD-73F3DA956050}">
      <dsp:nvSpPr>
        <dsp:cNvPr id="0" name=""/>
        <dsp:cNvSpPr/>
      </dsp:nvSpPr>
      <dsp:spPr>
        <a:xfrm>
          <a:off x="7746823" y="397803"/>
          <a:ext cx="2107172" cy="1075686"/>
        </a:xfrm>
        <a:prstGeom prst="ellipse">
          <a:avLst/>
        </a:prstGeom>
        <a:solidFill>
          <a:schemeClr val="accent2">
            <a:hueOff val="1900884"/>
            <a:satOff val="-3669"/>
            <a:lumOff val="-47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err="1" smtClean="0">
              <a:solidFill>
                <a:schemeClr val="tx1"/>
              </a:solidFill>
            </a:rPr>
            <a:t>соціально-психологічні</a:t>
          </a:r>
          <a:r>
            <a:rPr lang="ru-RU" sz="1600" b="1" kern="1200" dirty="0" smtClean="0">
              <a:solidFill>
                <a:schemeClr val="tx1"/>
              </a:solidFill>
            </a:rPr>
            <a:t> </a:t>
          </a:r>
          <a:r>
            <a:rPr lang="ru-RU" sz="1600" b="1" kern="1200" dirty="0" err="1" smtClean="0">
              <a:solidFill>
                <a:schemeClr val="tx1"/>
              </a:solidFill>
            </a:rPr>
            <a:t>тренінги</a:t>
          </a:r>
          <a:endParaRPr lang="ru-RU" sz="1600" b="1" kern="1200" dirty="0">
            <a:solidFill>
              <a:schemeClr val="tx1"/>
            </a:solidFill>
            <a:latin typeface="Comic Sans MS" pitchFamily="66" charset="0"/>
          </a:endParaRPr>
        </a:p>
      </dsp:txBody>
      <dsp:txXfrm>
        <a:off x="8055411" y="555334"/>
        <a:ext cx="1489996" cy="760624"/>
      </dsp:txXfrm>
    </dsp:sp>
    <dsp:sp modelId="{D1C8C794-AD35-47AC-B9AD-32A74F593189}">
      <dsp:nvSpPr>
        <dsp:cNvPr id="0" name=""/>
        <dsp:cNvSpPr/>
      </dsp:nvSpPr>
      <dsp:spPr>
        <a:xfrm rot="20127273">
          <a:off x="8148775" y="2318935"/>
          <a:ext cx="565662" cy="5224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3801769"/>
            <a:satOff val="-7337"/>
            <a:lumOff val="-94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>
        <a:off x="8155857" y="2455987"/>
        <a:ext cx="408919" cy="313486"/>
      </dsp:txXfrm>
    </dsp:sp>
    <dsp:sp modelId="{B2D38EC4-3A42-4AFB-A8EB-74CCC82F5B1E}">
      <dsp:nvSpPr>
        <dsp:cNvPr id="0" name=""/>
        <dsp:cNvSpPr/>
      </dsp:nvSpPr>
      <dsp:spPr>
        <a:xfrm>
          <a:off x="8663230" y="1455394"/>
          <a:ext cx="2107172" cy="1075686"/>
        </a:xfrm>
        <a:prstGeom prst="ellipse">
          <a:avLst/>
        </a:prstGeom>
        <a:solidFill>
          <a:schemeClr val="accent2">
            <a:hueOff val="3801769"/>
            <a:satOff val="-7337"/>
            <a:lumOff val="-94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err="1" smtClean="0">
              <a:solidFill>
                <a:schemeClr val="tx1"/>
              </a:solidFill>
            </a:rPr>
            <a:t>вікторини</a:t>
          </a:r>
          <a:r>
            <a:rPr lang="ru-RU" sz="1600" b="1" kern="1200" dirty="0" smtClean="0">
              <a:solidFill>
                <a:schemeClr val="tx1"/>
              </a:solidFill>
            </a:rPr>
            <a:t> та </a:t>
          </a:r>
          <a:r>
            <a:rPr lang="ru-RU" sz="1600" b="1" kern="1200" dirty="0" err="1" smtClean="0">
              <a:solidFill>
                <a:schemeClr val="tx1"/>
              </a:solidFill>
            </a:rPr>
            <a:t>дебати</a:t>
          </a:r>
          <a:endParaRPr lang="ru-RU" sz="1600" b="1" kern="1200" dirty="0">
            <a:solidFill>
              <a:schemeClr val="tx1"/>
            </a:solidFill>
            <a:latin typeface="Comic Sans MS" pitchFamily="66" charset="0"/>
          </a:endParaRPr>
        </a:p>
      </dsp:txBody>
      <dsp:txXfrm>
        <a:off x="8971818" y="1612925"/>
        <a:ext cx="1489996" cy="760624"/>
      </dsp:txXfrm>
    </dsp:sp>
    <dsp:sp modelId="{20609BFF-1382-4B5D-A56C-BF3C53A1A973}">
      <dsp:nvSpPr>
        <dsp:cNvPr id="0" name=""/>
        <dsp:cNvSpPr/>
      </dsp:nvSpPr>
      <dsp:spPr>
        <a:xfrm rot="490909">
          <a:off x="8216226" y="2906479"/>
          <a:ext cx="469018" cy="5224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5702653"/>
            <a:satOff val="-11006"/>
            <a:lumOff val="-141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>
        <a:off x="8216942" y="3000962"/>
        <a:ext cx="328313" cy="313486"/>
      </dsp:txXfrm>
    </dsp:sp>
    <dsp:sp modelId="{84CC96BC-DF14-4C33-989E-F6CB4DCC3EA2}">
      <dsp:nvSpPr>
        <dsp:cNvPr id="0" name=""/>
        <dsp:cNvSpPr/>
      </dsp:nvSpPr>
      <dsp:spPr>
        <a:xfrm>
          <a:off x="8862384" y="2840543"/>
          <a:ext cx="2107172" cy="1075686"/>
        </a:xfrm>
        <a:prstGeom prst="ellipse">
          <a:avLst/>
        </a:prstGeom>
        <a:solidFill>
          <a:schemeClr val="accent2">
            <a:hueOff val="5702653"/>
            <a:satOff val="-11006"/>
            <a:lumOff val="-141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 </a:t>
          </a:r>
          <a:r>
            <a:rPr lang="ru-RU" sz="1600" b="1" kern="1200" dirty="0" err="1" smtClean="0">
              <a:solidFill>
                <a:schemeClr val="tx1"/>
              </a:solidFill>
            </a:rPr>
            <a:t>колективні</a:t>
          </a:r>
          <a:r>
            <a:rPr lang="ru-RU" sz="1600" b="1" kern="1200" dirty="0" smtClean="0">
              <a:solidFill>
                <a:schemeClr val="tx1"/>
              </a:solidFill>
            </a:rPr>
            <a:t> </a:t>
          </a:r>
          <a:r>
            <a:rPr lang="ru-RU" sz="1600" b="1" kern="1200" dirty="0" err="1" smtClean="0">
              <a:solidFill>
                <a:schemeClr val="tx1"/>
              </a:solidFill>
            </a:rPr>
            <a:t>творчі</a:t>
          </a:r>
          <a:r>
            <a:rPr lang="ru-RU" sz="1600" b="1" kern="1200" dirty="0" smtClean="0">
              <a:solidFill>
                <a:schemeClr val="tx1"/>
              </a:solidFill>
            </a:rPr>
            <a:t> </a:t>
          </a:r>
          <a:r>
            <a:rPr lang="ru-RU" sz="1600" b="1" kern="1200" dirty="0" err="1" smtClean="0">
              <a:solidFill>
                <a:schemeClr val="tx1"/>
              </a:solidFill>
            </a:rPr>
            <a:t>справи</a:t>
          </a:r>
          <a:r>
            <a:rPr lang="ru-RU" sz="1600" b="1" kern="1200" dirty="0" smtClean="0">
              <a:solidFill>
                <a:schemeClr val="tx1"/>
              </a:solidFill>
            </a:rPr>
            <a:t> (КТС)</a:t>
          </a:r>
          <a:endParaRPr lang="ru-RU" sz="1600" b="1" kern="1200" dirty="0">
            <a:solidFill>
              <a:schemeClr val="tx1"/>
            </a:solidFill>
            <a:latin typeface="Comic Sans MS" pitchFamily="66" charset="0"/>
          </a:endParaRPr>
        </a:p>
      </dsp:txBody>
      <dsp:txXfrm>
        <a:off x="9170972" y="2998074"/>
        <a:ext cx="1489996" cy="760624"/>
      </dsp:txXfrm>
    </dsp:sp>
    <dsp:sp modelId="{176768BF-4B8C-44BA-B2BF-410FC847504C}">
      <dsp:nvSpPr>
        <dsp:cNvPr id="0" name=""/>
        <dsp:cNvSpPr/>
      </dsp:nvSpPr>
      <dsp:spPr>
        <a:xfrm rot="2454545">
          <a:off x="7979735" y="3503901"/>
          <a:ext cx="664401" cy="5224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7603537"/>
            <a:satOff val="-14674"/>
            <a:lumOff val="-188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>
        <a:off x="7998877" y="3557074"/>
        <a:ext cx="507658" cy="313486"/>
      </dsp:txXfrm>
    </dsp:sp>
    <dsp:sp modelId="{5A14605F-DD8E-4CAF-AB30-D2E20AA1FC8C}">
      <dsp:nvSpPr>
        <dsp:cNvPr id="0" name=""/>
        <dsp:cNvSpPr/>
      </dsp:nvSpPr>
      <dsp:spPr>
        <a:xfrm>
          <a:off x="8281056" y="4113475"/>
          <a:ext cx="2107172" cy="1075686"/>
        </a:xfrm>
        <a:prstGeom prst="ellipse">
          <a:avLst/>
        </a:prstGeom>
        <a:solidFill>
          <a:schemeClr val="accent2">
            <a:hueOff val="7603537"/>
            <a:satOff val="-14674"/>
            <a:lumOff val="-188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 </a:t>
          </a:r>
          <a:r>
            <a:rPr lang="uk-UA" sz="1600" b="1" kern="1200" dirty="0" smtClean="0">
              <a:solidFill>
                <a:schemeClr val="tx1"/>
              </a:solidFill>
            </a:rPr>
            <a:t>екскурсії та </a:t>
          </a:r>
          <a:r>
            <a:rPr lang="ru-RU" sz="1600" b="1" kern="1200" dirty="0" smtClean="0">
              <a:solidFill>
                <a:schemeClr val="tx1"/>
              </a:solidFill>
            </a:rPr>
            <a:t>поход</a:t>
          </a:r>
          <a:r>
            <a:rPr lang="uk-UA" sz="1600" b="1" kern="1200" dirty="0" smtClean="0">
              <a:solidFill>
                <a:schemeClr val="tx1"/>
              </a:solidFill>
            </a:rPr>
            <a:t>и</a:t>
          </a:r>
          <a:endParaRPr lang="ru-RU" sz="1600" b="1" kern="1200" dirty="0">
            <a:solidFill>
              <a:schemeClr val="tx1"/>
            </a:solidFill>
            <a:latin typeface="Comic Sans MS" pitchFamily="66" charset="0"/>
          </a:endParaRPr>
        </a:p>
      </dsp:txBody>
      <dsp:txXfrm>
        <a:off x="8589644" y="4271006"/>
        <a:ext cx="1489996" cy="760624"/>
      </dsp:txXfrm>
    </dsp:sp>
    <dsp:sp modelId="{33E3C31A-49D0-4DFB-AA7D-8431F1E112D0}">
      <dsp:nvSpPr>
        <dsp:cNvPr id="0" name=""/>
        <dsp:cNvSpPr/>
      </dsp:nvSpPr>
      <dsp:spPr>
        <a:xfrm rot="4418182">
          <a:off x="7405030" y="3896375"/>
          <a:ext cx="770507" cy="5224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9504422"/>
            <a:satOff val="-18343"/>
            <a:lumOff val="-235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>
        <a:off x="7461322" y="3925673"/>
        <a:ext cx="613764" cy="313486"/>
      </dsp:txXfrm>
    </dsp:sp>
    <dsp:sp modelId="{C5B2EBB3-7B7E-41BC-8475-0A78910FA860}">
      <dsp:nvSpPr>
        <dsp:cNvPr id="0" name=""/>
        <dsp:cNvSpPr/>
      </dsp:nvSpPr>
      <dsp:spPr>
        <a:xfrm>
          <a:off x="7103811" y="4870044"/>
          <a:ext cx="2107172" cy="1075686"/>
        </a:xfrm>
        <a:prstGeom prst="ellipse">
          <a:avLst/>
        </a:prstGeom>
        <a:solidFill>
          <a:schemeClr val="accent2">
            <a:hueOff val="9504422"/>
            <a:satOff val="-18343"/>
            <a:lumOff val="-235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   </a:t>
          </a:r>
          <a:r>
            <a:rPr lang="ru-RU" sz="1600" b="1" kern="1200" dirty="0" err="1" smtClean="0">
              <a:solidFill>
                <a:schemeClr val="tx1"/>
              </a:solidFill>
            </a:rPr>
            <a:t>турнір</a:t>
          </a:r>
          <a:r>
            <a:rPr lang="uk-UA" sz="1600" b="1" kern="1200" dirty="0" smtClean="0">
              <a:solidFill>
                <a:schemeClr val="tx1"/>
              </a:solidFill>
            </a:rPr>
            <a:t>и</a:t>
          </a:r>
          <a:endParaRPr lang="ru-RU" sz="1600" b="1" kern="1200" dirty="0">
            <a:solidFill>
              <a:schemeClr val="tx1"/>
            </a:solidFill>
            <a:latin typeface="Comic Sans MS" pitchFamily="66" charset="0"/>
          </a:endParaRPr>
        </a:p>
      </dsp:txBody>
      <dsp:txXfrm>
        <a:off x="7412399" y="5027575"/>
        <a:ext cx="1489996" cy="760624"/>
      </dsp:txXfrm>
    </dsp:sp>
    <dsp:sp modelId="{05294C0B-3BBC-4244-8925-B60AB58A31C3}">
      <dsp:nvSpPr>
        <dsp:cNvPr id="0" name=""/>
        <dsp:cNvSpPr/>
      </dsp:nvSpPr>
      <dsp:spPr>
        <a:xfrm rot="6381818">
          <a:off x="6739864" y="3896375"/>
          <a:ext cx="770507" cy="5224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11405306"/>
            <a:satOff val="-22012"/>
            <a:lumOff val="-282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 rot="10800000">
        <a:off x="6840315" y="3925673"/>
        <a:ext cx="613764" cy="313486"/>
      </dsp:txXfrm>
    </dsp:sp>
    <dsp:sp modelId="{B182E08D-DDCF-46C2-B994-B9AE95DAB57A}">
      <dsp:nvSpPr>
        <dsp:cNvPr id="0" name=""/>
        <dsp:cNvSpPr/>
      </dsp:nvSpPr>
      <dsp:spPr>
        <a:xfrm>
          <a:off x="5704418" y="4870044"/>
          <a:ext cx="2107172" cy="1075686"/>
        </a:xfrm>
        <a:prstGeom prst="ellipse">
          <a:avLst/>
        </a:prstGeom>
        <a:solidFill>
          <a:schemeClr val="accent2">
            <a:hueOff val="11405306"/>
            <a:satOff val="-22012"/>
            <a:lumOff val="-282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конкурс</a:t>
          </a:r>
          <a:r>
            <a:rPr lang="uk-UA" sz="1600" b="1" kern="1200" dirty="0" smtClean="0">
              <a:solidFill>
                <a:schemeClr val="tx1"/>
              </a:solidFill>
            </a:rPr>
            <a:t>и</a:t>
          </a:r>
          <a:r>
            <a:rPr lang="ru-RU" sz="1600" b="1" kern="1200" dirty="0" smtClean="0">
              <a:solidFill>
                <a:schemeClr val="tx1"/>
              </a:solidFill>
            </a:rPr>
            <a:t>-</a:t>
          </a:r>
          <a:r>
            <a:rPr lang="ru-RU" sz="1600" b="1" kern="1200" dirty="0" err="1" smtClean="0">
              <a:solidFill>
                <a:schemeClr val="tx1"/>
              </a:solidFill>
            </a:rPr>
            <a:t>ярмарк</a:t>
          </a:r>
          <a:r>
            <a:rPr lang="uk-UA" sz="1600" b="1" kern="1200" dirty="0" smtClean="0">
              <a:solidFill>
                <a:schemeClr val="tx1"/>
              </a:solidFill>
            </a:rPr>
            <a:t>и</a:t>
          </a:r>
          <a:endParaRPr lang="ru-RU" sz="1600" b="1" kern="1200" dirty="0">
            <a:solidFill>
              <a:schemeClr val="tx1"/>
            </a:solidFill>
            <a:latin typeface="Comic Sans MS" pitchFamily="66" charset="0"/>
          </a:endParaRPr>
        </a:p>
      </dsp:txBody>
      <dsp:txXfrm>
        <a:off x="6013006" y="5027575"/>
        <a:ext cx="1489996" cy="760624"/>
      </dsp:txXfrm>
    </dsp:sp>
    <dsp:sp modelId="{7B244C7C-6570-4BB0-BA53-73951A39661F}">
      <dsp:nvSpPr>
        <dsp:cNvPr id="0" name=""/>
        <dsp:cNvSpPr/>
      </dsp:nvSpPr>
      <dsp:spPr>
        <a:xfrm rot="8345455">
          <a:off x="6271265" y="3503901"/>
          <a:ext cx="664401" cy="5224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13306190"/>
            <a:satOff val="-25680"/>
            <a:lumOff val="-329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 rot="10800000">
        <a:off x="6408866" y="3557074"/>
        <a:ext cx="507658" cy="313486"/>
      </dsp:txXfrm>
    </dsp:sp>
    <dsp:sp modelId="{5DEF372A-A5BF-442F-B227-6FCF73C1A01B}">
      <dsp:nvSpPr>
        <dsp:cNvPr id="0" name=""/>
        <dsp:cNvSpPr/>
      </dsp:nvSpPr>
      <dsp:spPr>
        <a:xfrm>
          <a:off x="4527174" y="4113475"/>
          <a:ext cx="2107172" cy="1075686"/>
        </a:xfrm>
        <a:prstGeom prst="ellipse">
          <a:avLst/>
        </a:prstGeom>
        <a:solidFill>
          <a:schemeClr val="accent2">
            <a:hueOff val="13306190"/>
            <a:satOff val="-25680"/>
            <a:lumOff val="-329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err="1" smtClean="0">
              <a:solidFill>
                <a:schemeClr val="tx1"/>
              </a:solidFill>
            </a:rPr>
            <a:t>трудові</a:t>
          </a:r>
          <a:r>
            <a:rPr lang="ru-RU" sz="1600" b="1" kern="1200" dirty="0" smtClean="0">
              <a:solidFill>
                <a:schemeClr val="tx1"/>
              </a:solidFill>
            </a:rPr>
            <a:t> десант</a:t>
          </a:r>
          <a:r>
            <a:rPr lang="uk-UA" sz="1600" b="1" kern="1200" dirty="0" smtClean="0">
              <a:solidFill>
                <a:schemeClr val="tx1"/>
              </a:solidFill>
            </a:rPr>
            <a:t>и</a:t>
          </a:r>
          <a:endParaRPr lang="ru-RU" sz="1600" b="1" kern="1200" dirty="0">
            <a:solidFill>
              <a:schemeClr val="tx1"/>
            </a:solidFill>
            <a:latin typeface="Comic Sans MS" pitchFamily="66" charset="0"/>
          </a:endParaRPr>
        </a:p>
      </dsp:txBody>
      <dsp:txXfrm>
        <a:off x="4835762" y="4271006"/>
        <a:ext cx="1489996" cy="760624"/>
      </dsp:txXfrm>
    </dsp:sp>
    <dsp:sp modelId="{B38A6A1F-98B2-48F5-97F4-64A79D98F826}">
      <dsp:nvSpPr>
        <dsp:cNvPr id="0" name=""/>
        <dsp:cNvSpPr/>
      </dsp:nvSpPr>
      <dsp:spPr>
        <a:xfrm rot="10309091">
          <a:off x="6230158" y="2906479"/>
          <a:ext cx="469018" cy="5224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15207075"/>
            <a:satOff val="-29349"/>
            <a:lumOff val="-376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 rot="10800000">
        <a:off x="6370147" y="3000962"/>
        <a:ext cx="328313" cy="313486"/>
      </dsp:txXfrm>
    </dsp:sp>
    <dsp:sp modelId="{547958AE-84F3-4B9F-9045-3654C1BC71F4}">
      <dsp:nvSpPr>
        <dsp:cNvPr id="0" name=""/>
        <dsp:cNvSpPr/>
      </dsp:nvSpPr>
      <dsp:spPr>
        <a:xfrm>
          <a:off x="3945845" y="2840543"/>
          <a:ext cx="2107172" cy="1075686"/>
        </a:xfrm>
        <a:prstGeom prst="ellipse">
          <a:avLst/>
        </a:prstGeom>
        <a:solidFill>
          <a:schemeClr val="accent2">
            <a:hueOff val="15207075"/>
            <a:satOff val="-29349"/>
            <a:lumOff val="-376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err="1" smtClean="0">
              <a:solidFill>
                <a:schemeClr val="tx1"/>
              </a:solidFill>
            </a:rPr>
            <a:t>інтелектуальні</a:t>
          </a:r>
          <a:r>
            <a:rPr lang="ru-RU" sz="1600" b="1" kern="1200" dirty="0" smtClean="0">
              <a:solidFill>
                <a:schemeClr val="tx1"/>
              </a:solidFill>
            </a:rPr>
            <a:t> </a:t>
          </a:r>
          <a:r>
            <a:rPr lang="uk-UA" sz="1600" b="1" kern="1200" dirty="0" smtClean="0">
              <a:solidFill>
                <a:schemeClr val="tx1"/>
              </a:solidFill>
            </a:rPr>
            <a:t>і</a:t>
          </a:r>
          <a:r>
            <a:rPr lang="ru-RU" sz="1600" b="1" kern="1200" dirty="0" err="1" smtClean="0">
              <a:solidFill>
                <a:schemeClr val="tx1"/>
              </a:solidFill>
            </a:rPr>
            <a:t>гри</a:t>
          </a:r>
          <a:endParaRPr lang="ru-RU" sz="1600" b="1" kern="1200" dirty="0">
            <a:solidFill>
              <a:schemeClr val="tx1"/>
            </a:solidFill>
            <a:latin typeface="Comic Sans MS" pitchFamily="66" charset="0"/>
          </a:endParaRPr>
        </a:p>
      </dsp:txBody>
      <dsp:txXfrm>
        <a:off x="4254433" y="2998074"/>
        <a:ext cx="1489996" cy="760624"/>
      </dsp:txXfrm>
    </dsp:sp>
    <dsp:sp modelId="{EAA803C9-8483-4066-AE0A-A8300B003F6A}">
      <dsp:nvSpPr>
        <dsp:cNvPr id="0" name=""/>
        <dsp:cNvSpPr/>
      </dsp:nvSpPr>
      <dsp:spPr>
        <a:xfrm rot="12272727">
          <a:off x="6200964" y="2318935"/>
          <a:ext cx="565662" cy="5224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17107958"/>
            <a:satOff val="-33017"/>
            <a:lumOff val="-423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 rot="10800000">
        <a:off x="6350625" y="2455987"/>
        <a:ext cx="408919" cy="313486"/>
      </dsp:txXfrm>
    </dsp:sp>
    <dsp:sp modelId="{EBB7400F-1AA4-4022-8CF0-AE97DE131E6C}">
      <dsp:nvSpPr>
        <dsp:cNvPr id="0" name=""/>
        <dsp:cNvSpPr/>
      </dsp:nvSpPr>
      <dsp:spPr>
        <a:xfrm>
          <a:off x="4145000" y="1455394"/>
          <a:ext cx="2107172" cy="1075686"/>
        </a:xfrm>
        <a:prstGeom prst="ellipse">
          <a:avLst/>
        </a:prstGeom>
        <a:solidFill>
          <a:schemeClr val="accent2">
            <a:hueOff val="17107958"/>
            <a:satOff val="-33017"/>
            <a:lumOff val="-423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chemeClr val="tx1"/>
              </a:solidFill>
            </a:rPr>
            <a:t>круглі </a:t>
          </a:r>
          <a:r>
            <a:rPr lang="ru-RU" sz="1600" b="1" kern="1200" dirty="0" smtClean="0">
              <a:solidFill>
                <a:schemeClr val="tx1"/>
              </a:solidFill>
            </a:rPr>
            <a:t>стол</a:t>
          </a:r>
          <a:r>
            <a:rPr lang="uk-UA" sz="1600" b="1" kern="1200" dirty="0" smtClean="0">
              <a:solidFill>
                <a:schemeClr val="tx1"/>
              </a:solidFill>
            </a:rPr>
            <a:t>и</a:t>
          </a:r>
          <a:endParaRPr lang="ru-RU" sz="1600" b="1" kern="1200" dirty="0">
            <a:solidFill>
              <a:schemeClr val="tx1"/>
            </a:solidFill>
            <a:latin typeface="Comic Sans MS" pitchFamily="66" charset="0"/>
          </a:endParaRPr>
        </a:p>
      </dsp:txBody>
      <dsp:txXfrm>
        <a:off x="4453588" y="1612925"/>
        <a:ext cx="1489996" cy="760624"/>
      </dsp:txXfrm>
    </dsp:sp>
    <dsp:sp modelId="{869274E8-53C6-4754-B3AA-04BE815E3BC0}">
      <dsp:nvSpPr>
        <dsp:cNvPr id="0" name=""/>
        <dsp:cNvSpPr/>
      </dsp:nvSpPr>
      <dsp:spPr>
        <a:xfrm rot="14236364">
          <a:off x="6461981" y="1784179"/>
          <a:ext cx="732437" cy="5224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19008843"/>
            <a:satOff val="-36686"/>
            <a:lumOff val="-471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 rot="10800000">
        <a:off x="6582723" y="1954604"/>
        <a:ext cx="575694" cy="313486"/>
      </dsp:txXfrm>
    </dsp:sp>
    <dsp:sp modelId="{4FF87C4E-0B0C-43D5-A3AA-710FB2C58F66}">
      <dsp:nvSpPr>
        <dsp:cNvPr id="0" name=""/>
        <dsp:cNvSpPr/>
      </dsp:nvSpPr>
      <dsp:spPr>
        <a:xfrm>
          <a:off x="5061407" y="397803"/>
          <a:ext cx="2107172" cy="1075686"/>
        </a:xfrm>
        <a:prstGeom prst="ellipse">
          <a:avLst/>
        </a:prstGeom>
        <a:solidFill>
          <a:schemeClr val="accent2">
            <a:hueOff val="19008843"/>
            <a:satOff val="-36686"/>
            <a:lumOff val="-471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err="1" smtClean="0">
              <a:solidFill>
                <a:schemeClr val="tx1"/>
              </a:solidFill>
            </a:rPr>
            <a:t>захист</a:t>
          </a:r>
          <a:r>
            <a:rPr lang="ru-RU" sz="1600" b="1" kern="1200" dirty="0" smtClean="0">
              <a:solidFill>
                <a:schemeClr val="tx1"/>
              </a:solidFill>
            </a:rPr>
            <a:t> </a:t>
          </a:r>
          <a:r>
            <a:rPr lang="ru-RU" sz="1600" b="1" kern="1200" dirty="0" err="1" smtClean="0">
              <a:solidFill>
                <a:schemeClr val="tx1"/>
              </a:solidFill>
            </a:rPr>
            <a:t>проектів</a:t>
          </a:r>
          <a:endParaRPr lang="ru-RU" sz="1600" b="1" kern="1200" dirty="0">
            <a:solidFill>
              <a:schemeClr val="tx1"/>
            </a:solidFill>
            <a:latin typeface="Comic Sans MS" pitchFamily="66" charset="0"/>
          </a:endParaRPr>
        </a:p>
      </dsp:txBody>
      <dsp:txXfrm>
        <a:off x="5369995" y="555334"/>
        <a:ext cx="1489996" cy="76062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334AF7-0F00-487A-ADF2-11D4A10D233D}">
      <dsp:nvSpPr>
        <dsp:cNvPr id="0" name=""/>
        <dsp:cNvSpPr/>
      </dsp:nvSpPr>
      <dsp:spPr>
        <a:xfrm>
          <a:off x="0" y="828858"/>
          <a:ext cx="9169111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9B6E29-DE28-47D4-934D-665D6152B11D}">
      <dsp:nvSpPr>
        <dsp:cNvPr id="0" name=""/>
        <dsp:cNvSpPr/>
      </dsp:nvSpPr>
      <dsp:spPr>
        <a:xfrm>
          <a:off x="458455" y="64522"/>
          <a:ext cx="7859303" cy="94145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2599" tIns="0" rIns="242599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err="1" smtClean="0">
              <a:solidFill>
                <a:schemeClr val="tx1"/>
              </a:solidFill>
            </a:rPr>
            <a:t>мають</a:t>
          </a:r>
          <a:r>
            <a:rPr lang="ru-RU" sz="2400" b="1" kern="1200" dirty="0" smtClean="0">
              <a:solidFill>
                <a:schemeClr val="tx1"/>
              </a:solidFill>
            </a:rPr>
            <a:t> </a:t>
          </a:r>
          <a:r>
            <a:rPr lang="ru-RU" sz="2400" b="1" kern="1200" dirty="0" err="1" smtClean="0">
              <a:solidFill>
                <a:schemeClr val="tx1"/>
              </a:solidFill>
            </a:rPr>
            <a:t>високу</a:t>
          </a:r>
          <a:r>
            <a:rPr lang="ru-RU" sz="2400" b="1" kern="1200" dirty="0" smtClean="0">
              <a:solidFill>
                <a:schemeClr val="tx1"/>
              </a:solidFill>
            </a:rPr>
            <a:t> </a:t>
          </a:r>
          <a:r>
            <a:rPr lang="ru-RU" sz="2400" b="1" kern="1200" dirty="0" err="1" smtClean="0">
              <a:solidFill>
                <a:schemeClr val="tx1"/>
              </a:solidFill>
            </a:rPr>
            <a:t>результативність</a:t>
          </a:r>
          <a:r>
            <a:rPr lang="ru-RU" sz="2400" b="1" kern="1200" dirty="0" smtClean="0">
              <a:solidFill>
                <a:schemeClr val="tx1"/>
              </a:solidFill>
            </a:rPr>
            <a:t> у </a:t>
          </a:r>
          <a:r>
            <a:rPr lang="ru-RU" sz="2400" b="1" kern="1200" dirty="0" err="1" smtClean="0">
              <a:solidFill>
                <a:schemeClr val="tx1"/>
              </a:solidFill>
            </a:rPr>
            <a:t>засвоєнні</a:t>
          </a:r>
          <a:r>
            <a:rPr lang="ru-RU" sz="2400" b="1" kern="1200" dirty="0" smtClean="0">
              <a:solidFill>
                <a:schemeClr val="tx1"/>
              </a:solidFill>
            </a:rPr>
            <a:t> </a:t>
          </a:r>
          <a:r>
            <a:rPr lang="ru-RU" sz="2400" b="1" kern="1200" dirty="0" err="1" smtClean="0">
              <a:solidFill>
                <a:schemeClr val="tx1"/>
              </a:solidFill>
            </a:rPr>
            <a:t>знань</a:t>
          </a:r>
          <a:r>
            <a:rPr lang="ru-RU" sz="2400" b="1" kern="1200" dirty="0" smtClean="0">
              <a:solidFill>
                <a:schemeClr val="tx1"/>
              </a:solidFill>
            </a:rPr>
            <a:t> та </a:t>
          </a:r>
          <a:r>
            <a:rPr lang="ru-RU" sz="2400" b="1" kern="1200" dirty="0" err="1" smtClean="0">
              <a:solidFill>
                <a:schemeClr val="tx1"/>
              </a:solidFill>
            </a:rPr>
            <a:t>формуванні</a:t>
          </a:r>
          <a:r>
            <a:rPr lang="ru-RU" sz="2400" b="1" kern="1200" dirty="0" smtClean="0">
              <a:solidFill>
                <a:schemeClr val="tx1"/>
              </a:solidFill>
            </a:rPr>
            <a:t> </a:t>
          </a:r>
          <a:r>
            <a:rPr lang="ru-RU" sz="2400" b="1" kern="1200" dirty="0" err="1" smtClean="0">
              <a:solidFill>
                <a:schemeClr val="tx1"/>
              </a:solidFill>
            </a:rPr>
            <a:t>практичних</a:t>
          </a:r>
          <a:r>
            <a:rPr lang="ru-RU" sz="2400" b="1" kern="1200" dirty="0" smtClean="0">
              <a:solidFill>
                <a:schemeClr val="tx1"/>
              </a:solidFill>
            </a:rPr>
            <a:t> </a:t>
          </a:r>
          <a:r>
            <a:rPr lang="ru-RU" sz="2400" b="1" kern="1200" dirty="0" err="1" smtClean="0">
              <a:solidFill>
                <a:schemeClr val="tx1"/>
              </a:solidFill>
            </a:rPr>
            <a:t>вмінь</a:t>
          </a:r>
          <a:r>
            <a:rPr lang="ru-RU" sz="2400" b="1" kern="1200" dirty="0" smtClean="0">
              <a:solidFill>
                <a:schemeClr val="tx1"/>
              </a:solidFill>
            </a:rPr>
            <a:t> і </a:t>
          </a:r>
          <a:r>
            <a:rPr lang="ru-RU" sz="2400" b="1" kern="1200" dirty="0" err="1" smtClean="0">
              <a:solidFill>
                <a:schemeClr val="tx1"/>
              </a:solidFill>
            </a:rPr>
            <a:t>навичок</a:t>
          </a:r>
          <a:r>
            <a:rPr lang="ru-RU" sz="2400" b="1" kern="1200" dirty="0" smtClean="0">
              <a:solidFill>
                <a:schemeClr val="tx1"/>
              </a:solidFill>
            </a:rPr>
            <a:t>;</a:t>
          </a:r>
          <a:endParaRPr lang="ru-RU" sz="2400" b="1" kern="1200" dirty="0">
            <a:solidFill>
              <a:schemeClr val="tx1"/>
            </a:solidFill>
          </a:endParaRPr>
        </a:p>
      </dsp:txBody>
      <dsp:txXfrm>
        <a:off x="504413" y="110480"/>
        <a:ext cx="7767387" cy="849540"/>
      </dsp:txXfrm>
    </dsp:sp>
    <dsp:sp modelId="{48D4885A-4648-4D57-BC4E-DB70E37DD524}">
      <dsp:nvSpPr>
        <dsp:cNvPr id="0" name=""/>
        <dsp:cNvSpPr/>
      </dsp:nvSpPr>
      <dsp:spPr>
        <a:xfrm>
          <a:off x="0" y="1960395"/>
          <a:ext cx="9169111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4752211"/>
              <a:satOff val="-9171"/>
              <a:lumOff val="-117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082DE6-ABFA-4582-A323-8DB32AC8B56A}">
      <dsp:nvSpPr>
        <dsp:cNvPr id="0" name=""/>
        <dsp:cNvSpPr/>
      </dsp:nvSpPr>
      <dsp:spPr>
        <a:xfrm>
          <a:off x="458455" y="1196058"/>
          <a:ext cx="7859303" cy="941456"/>
        </a:xfrm>
        <a:prstGeom prst="roundRect">
          <a:avLst/>
        </a:prstGeom>
        <a:solidFill>
          <a:schemeClr val="accent2">
            <a:hueOff val="4752211"/>
            <a:satOff val="-9171"/>
            <a:lumOff val="-11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2599" tIns="0" rIns="242599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err="1" smtClean="0">
              <a:solidFill>
                <a:schemeClr val="tx1"/>
              </a:solidFill>
            </a:rPr>
            <a:t>дозволяють</a:t>
          </a:r>
          <a:r>
            <a:rPr lang="ru-RU" sz="2400" b="1" kern="1200" dirty="0" smtClean="0">
              <a:solidFill>
                <a:schemeClr val="tx1"/>
              </a:solidFill>
            </a:rPr>
            <a:t> за той </a:t>
          </a:r>
          <a:r>
            <a:rPr lang="ru-RU" sz="2400" b="1" kern="1200" dirty="0" err="1" smtClean="0">
              <a:solidFill>
                <a:schemeClr val="tx1"/>
              </a:solidFill>
            </a:rPr>
            <a:t>самий</a:t>
          </a:r>
          <a:r>
            <a:rPr lang="ru-RU" sz="2400" b="1" kern="1200" dirty="0" smtClean="0">
              <a:solidFill>
                <a:schemeClr val="tx1"/>
              </a:solidFill>
            </a:rPr>
            <a:t> </a:t>
          </a:r>
          <a:r>
            <a:rPr lang="ru-RU" sz="2400" b="1" kern="1200" dirty="0" err="1" smtClean="0">
              <a:solidFill>
                <a:schemeClr val="tx1"/>
              </a:solidFill>
            </a:rPr>
            <a:t>проміжок</a:t>
          </a:r>
          <a:r>
            <a:rPr lang="ru-RU" sz="2400" b="1" kern="1200" dirty="0" smtClean="0">
              <a:solidFill>
                <a:schemeClr val="tx1"/>
              </a:solidFill>
            </a:rPr>
            <a:t> </a:t>
          </a:r>
          <a:r>
            <a:rPr lang="ru-RU" sz="2400" b="1" kern="1200" dirty="0" err="1" smtClean="0">
              <a:solidFill>
                <a:schemeClr val="tx1"/>
              </a:solidFill>
            </a:rPr>
            <a:t>навчального</a:t>
          </a:r>
          <a:r>
            <a:rPr lang="ru-RU" sz="2400" b="1" kern="1200" dirty="0" smtClean="0">
              <a:solidFill>
                <a:schemeClr val="tx1"/>
              </a:solidFill>
            </a:rPr>
            <a:t> часу </a:t>
          </a:r>
          <a:r>
            <a:rPr lang="ru-RU" sz="2400" b="1" kern="1200" dirty="0" err="1" smtClean="0">
              <a:solidFill>
                <a:schemeClr val="tx1"/>
              </a:solidFill>
            </a:rPr>
            <a:t>збільшити</a:t>
          </a:r>
          <a:r>
            <a:rPr lang="ru-RU" sz="2400" b="1" kern="1200" dirty="0" smtClean="0">
              <a:solidFill>
                <a:schemeClr val="tx1"/>
              </a:solidFill>
            </a:rPr>
            <a:t> </a:t>
          </a:r>
          <a:r>
            <a:rPr lang="ru-RU" sz="2400" b="1" kern="1200" dirty="0" err="1" smtClean="0">
              <a:solidFill>
                <a:schemeClr val="tx1"/>
              </a:solidFill>
            </a:rPr>
            <a:t>обсяг</a:t>
          </a:r>
          <a:r>
            <a:rPr lang="ru-RU" sz="2400" b="1" kern="1200" dirty="0" smtClean="0">
              <a:solidFill>
                <a:schemeClr val="tx1"/>
              </a:solidFill>
            </a:rPr>
            <a:t> </a:t>
          </a:r>
          <a:r>
            <a:rPr lang="ru-RU" sz="2400" b="1" kern="1200" dirty="0" err="1" smtClean="0">
              <a:solidFill>
                <a:schemeClr val="tx1"/>
              </a:solidFill>
            </a:rPr>
            <a:t>виконаної</a:t>
          </a:r>
          <a:r>
            <a:rPr lang="ru-RU" sz="2400" b="1" kern="1200" dirty="0" smtClean="0">
              <a:solidFill>
                <a:schemeClr val="tx1"/>
              </a:solidFill>
            </a:rPr>
            <a:t> </a:t>
          </a:r>
          <a:r>
            <a:rPr lang="ru-RU" sz="2400" b="1" kern="1200" dirty="0" err="1" smtClean="0">
              <a:solidFill>
                <a:schemeClr val="tx1"/>
              </a:solidFill>
            </a:rPr>
            <a:t>роботи</a:t>
          </a:r>
          <a:r>
            <a:rPr lang="ru-RU" sz="2400" b="1" kern="1200" dirty="0" smtClean="0">
              <a:solidFill>
                <a:schemeClr val="tx1"/>
              </a:solidFill>
            </a:rPr>
            <a:t>;</a:t>
          </a:r>
          <a:endParaRPr lang="ru-RU" sz="2400" b="1" kern="1200" dirty="0">
            <a:solidFill>
              <a:schemeClr val="tx1"/>
            </a:solidFill>
          </a:endParaRPr>
        </a:p>
      </dsp:txBody>
      <dsp:txXfrm>
        <a:off x="504413" y="1242016"/>
        <a:ext cx="7767387" cy="849540"/>
      </dsp:txXfrm>
    </dsp:sp>
    <dsp:sp modelId="{9E78F58E-E24A-4CA9-A8A5-DB19A758CE0C}">
      <dsp:nvSpPr>
        <dsp:cNvPr id="0" name=""/>
        <dsp:cNvSpPr/>
      </dsp:nvSpPr>
      <dsp:spPr>
        <a:xfrm>
          <a:off x="0" y="3091931"/>
          <a:ext cx="9169111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9504422"/>
              <a:satOff val="-18343"/>
              <a:lumOff val="-235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65B8BE-BF77-4C20-A53A-B68488F33656}">
      <dsp:nvSpPr>
        <dsp:cNvPr id="0" name=""/>
        <dsp:cNvSpPr/>
      </dsp:nvSpPr>
      <dsp:spPr>
        <a:xfrm>
          <a:off x="458455" y="2327595"/>
          <a:ext cx="7859303" cy="941456"/>
        </a:xfrm>
        <a:prstGeom prst="roundRect">
          <a:avLst/>
        </a:prstGeom>
        <a:solidFill>
          <a:schemeClr val="accent2">
            <a:hueOff val="9504422"/>
            <a:satOff val="-18343"/>
            <a:lumOff val="-235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2599" tIns="0" rIns="242599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err="1" smtClean="0">
              <a:solidFill>
                <a:schemeClr val="tx1"/>
              </a:solidFill>
            </a:rPr>
            <a:t>сприяють</a:t>
          </a:r>
          <a:r>
            <a:rPr lang="ru-RU" sz="2400" b="1" kern="1200" dirty="0" smtClean="0">
              <a:solidFill>
                <a:schemeClr val="tx1"/>
              </a:solidFill>
            </a:rPr>
            <a:t> </a:t>
          </a:r>
          <a:r>
            <a:rPr lang="ru-RU" sz="2400" b="1" kern="1200" dirty="0" err="1" smtClean="0">
              <a:solidFill>
                <a:schemeClr val="tx1"/>
              </a:solidFill>
            </a:rPr>
            <a:t>формуванню</a:t>
          </a:r>
          <a:r>
            <a:rPr lang="ru-RU" sz="2400" b="1" kern="1200" dirty="0" smtClean="0">
              <a:solidFill>
                <a:schemeClr val="tx1"/>
              </a:solidFill>
            </a:rPr>
            <a:t> </a:t>
          </a:r>
          <a:r>
            <a:rPr lang="ru-RU" sz="2400" b="1" kern="1200" dirty="0" err="1" smtClean="0">
              <a:solidFill>
                <a:schemeClr val="tx1"/>
              </a:solidFill>
            </a:rPr>
            <a:t>вміння</a:t>
          </a:r>
          <a:r>
            <a:rPr lang="ru-RU" sz="2400" b="1" kern="1200" dirty="0" smtClean="0">
              <a:solidFill>
                <a:schemeClr val="tx1"/>
              </a:solidFill>
            </a:rPr>
            <a:t> </a:t>
          </a:r>
          <a:r>
            <a:rPr lang="ru-RU" sz="2400" b="1" kern="1200" dirty="0" err="1" smtClean="0">
              <a:solidFill>
                <a:schemeClr val="tx1"/>
              </a:solidFill>
            </a:rPr>
            <a:t>співпрацювати</a:t>
          </a:r>
          <a:r>
            <a:rPr lang="ru-RU" sz="2400" b="1" kern="1200" dirty="0" smtClean="0">
              <a:solidFill>
                <a:schemeClr val="tx1"/>
              </a:solidFill>
            </a:rPr>
            <a:t> в </a:t>
          </a:r>
          <a:r>
            <a:rPr lang="ru-RU" sz="2400" b="1" kern="1200" dirty="0" err="1" smtClean="0">
              <a:solidFill>
                <a:schemeClr val="tx1"/>
              </a:solidFill>
            </a:rPr>
            <a:t>команді</a:t>
          </a:r>
          <a:r>
            <a:rPr lang="ru-RU" sz="2400" b="1" kern="1200" dirty="0" smtClean="0">
              <a:solidFill>
                <a:schemeClr val="tx1"/>
              </a:solidFill>
            </a:rPr>
            <a:t>;</a:t>
          </a:r>
          <a:endParaRPr lang="ru-RU" sz="2400" b="1" kern="1200" dirty="0">
            <a:solidFill>
              <a:schemeClr val="tx1"/>
            </a:solidFill>
          </a:endParaRPr>
        </a:p>
      </dsp:txBody>
      <dsp:txXfrm>
        <a:off x="504413" y="2373553"/>
        <a:ext cx="7767387" cy="849540"/>
      </dsp:txXfrm>
    </dsp:sp>
    <dsp:sp modelId="{F0B97528-3244-4C09-A437-18CB76F7DFA0}">
      <dsp:nvSpPr>
        <dsp:cNvPr id="0" name=""/>
        <dsp:cNvSpPr/>
      </dsp:nvSpPr>
      <dsp:spPr>
        <a:xfrm>
          <a:off x="0" y="4223468"/>
          <a:ext cx="9169111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14256632"/>
              <a:satOff val="-27514"/>
              <a:lumOff val="-353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10C4C5-E4E3-4FA7-B961-A50BDFB4A505}">
      <dsp:nvSpPr>
        <dsp:cNvPr id="0" name=""/>
        <dsp:cNvSpPr/>
      </dsp:nvSpPr>
      <dsp:spPr>
        <a:xfrm>
          <a:off x="458455" y="3459131"/>
          <a:ext cx="7859303" cy="941456"/>
        </a:xfrm>
        <a:prstGeom prst="roundRect">
          <a:avLst/>
        </a:prstGeom>
        <a:solidFill>
          <a:schemeClr val="accent2">
            <a:hueOff val="14256632"/>
            <a:satOff val="-27514"/>
            <a:lumOff val="-353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2599" tIns="0" rIns="242599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err="1" smtClean="0">
              <a:solidFill>
                <a:schemeClr val="tx1"/>
              </a:solidFill>
            </a:rPr>
            <a:t>розвивають</a:t>
          </a:r>
          <a:r>
            <a:rPr lang="ru-RU" sz="2400" b="1" kern="1200" dirty="0" smtClean="0">
              <a:solidFill>
                <a:schemeClr val="tx1"/>
              </a:solidFill>
            </a:rPr>
            <a:t> </a:t>
          </a:r>
          <a:r>
            <a:rPr lang="ru-RU" sz="2400" b="1" kern="1200" dirty="0" err="1" smtClean="0">
              <a:solidFill>
                <a:schemeClr val="tx1"/>
              </a:solidFill>
            </a:rPr>
            <a:t>гуманні</a:t>
          </a:r>
          <a:r>
            <a:rPr lang="ru-RU" sz="2400" b="1" kern="1200" dirty="0" smtClean="0">
              <a:solidFill>
                <a:schemeClr val="tx1"/>
              </a:solidFill>
            </a:rPr>
            <a:t>, </a:t>
          </a:r>
          <a:r>
            <a:rPr lang="ru-RU" sz="2400" b="1" kern="1200" dirty="0" err="1" smtClean="0">
              <a:solidFill>
                <a:schemeClr val="tx1"/>
              </a:solidFill>
            </a:rPr>
            <a:t>толерантні</a:t>
          </a:r>
          <a:r>
            <a:rPr lang="ru-RU" sz="2400" b="1" kern="1200" dirty="0" smtClean="0">
              <a:solidFill>
                <a:schemeClr val="tx1"/>
              </a:solidFill>
            </a:rPr>
            <a:t> </a:t>
          </a:r>
          <a:r>
            <a:rPr lang="ru-RU" sz="2400" b="1" kern="1200" dirty="0" err="1" smtClean="0">
              <a:solidFill>
                <a:schemeClr val="tx1"/>
              </a:solidFill>
            </a:rPr>
            <a:t>стосунки</a:t>
          </a:r>
          <a:r>
            <a:rPr lang="ru-RU" sz="2400" b="1" kern="1200" dirty="0" smtClean="0">
              <a:solidFill>
                <a:schemeClr val="tx1"/>
              </a:solidFill>
            </a:rPr>
            <a:t> </a:t>
          </a:r>
          <a:r>
            <a:rPr lang="ru-RU" sz="2400" b="1" kern="1200" dirty="0" err="1" smtClean="0">
              <a:solidFill>
                <a:schemeClr val="tx1"/>
              </a:solidFill>
            </a:rPr>
            <a:t>між</a:t>
          </a:r>
          <a:r>
            <a:rPr lang="ru-RU" sz="2400" b="1" kern="1200" dirty="0" smtClean="0">
              <a:solidFill>
                <a:schemeClr val="tx1"/>
              </a:solidFill>
            </a:rPr>
            <a:t> </a:t>
          </a:r>
          <a:r>
            <a:rPr lang="ru-RU" sz="2400" b="1" kern="1200" dirty="0" err="1" smtClean="0">
              <a:solidFill>
                <a:schemeClr val="tx1"/>
              </a:solidFill>
            </a:rPr>
            <a:t>учасниками</a:t>
          </a:r>
          <a:r>
            <a:rPr lang="ru-RU" sz="2400" b="1" kern="1200" dirty="0" smtClean="0">
              <a:solidFill>
                <a:schemeClr val="tx1"/>
              </a:solidFill>
            </a:rPr>
            <a:t> </a:t>
          </a:r>
          <a:r>
            <a:rPr lang="ru-RU" sz="2400" b="1" kern="1200" dirty="0" err="1" smtClean="0">
              <a:solidFill>
                <a:schemeClr val="tx1"/>
              </a:solidFill>
            </a:rPr>
            <a:t>навчально-виховного</a:t>
          </a:r>
          <a:r>
            <a:rPr lang="ru-RU" sz="2400" b="1" kern="1200" dirty="0" smtClean="0">
              <a:solidFill>
                <a:schemeClr val="tx1"/>
              </a:solidFill>
            </a:rPr>
            <a:t> </a:t>
          </a:r>
          <a:r>
            <a:rPr lang="ru-RU" sz="2400" b="1" kern="1200" dirty="0" err="1" smtClean="0">
              <a:solidFill>
                <a:schemeClr val="tx1"/>
              </a:solidFill>
            </a:rPr>
            <a:t>процесу</a:t>
          </a:r>
          <a:r>
            <a:rPr lang="ru-RU" sz="2400" b="1" kern="1200" dirty="0" smtClean="0">
              <a:solidFill>
                <a:schemeClr val="tx1"/>
              </a:solidFill>
            </a:rPr>
            <a:t>;</a:t>
          </a:r>
          <a:endParaRPr lang="ru-RU" sz="2400" b="1" kern="1200" dirty="0">
            <a:solidFill>
              <a:schemeClr val="tx1"/>
            </a:solidFill>
          </a:endParaRPr>
        </a:p>
      </dsp:txBody>
      <dsp:txXfrm>
        <a:off x="504413" y="3505089"/>
        <a:ext cx="7767387" cy="849540"/>
      </dsp:txXfrm>
    </dsp:sp>
    <dsp:sp modelId="{2DF3C532-2E05-4153-9E5B-C01F18D55737}">
      <dsp:nvSpPr>
        <dsp:cNvPr id="0" name=""/>
        <dsp:cNvSpPr/>
      </dsp:nvSpPr>
      <dsp:spPr>
        <a:xfrm>
          <a:off x="0" y="5355004"/>
          <a:ext cx="9169111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19008843"/>
              <a:satOff val="-36686"/>
              <a:lumOff val="-471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024EC2-9E7D-4DEE-876C-C48205BC031D}">
      <dsp:nvSpPr>
        <dsp:cNvPr id="0" name=""/>
        <dsp:cNvSpPr/>
      </dsp:nvSpPr>
      <dsp:spPr>
        <a:xfrm>
          <a:off x="458455" y="4590668"/>
          <a:ext cx="7859303" cy="941456"/>
        </a:xfrm>
        <a:prstGeom prst="roundRect">
          <a:avLst/>
        </a:prstGeom>
        <a:solidFill>
          <a:schemeClr val="accent2">
            <a:hueOff val="19008843"/>
            <a:satOff val="-36686"/>
            <a:lumOff val="-471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2599" tIns="0" rIns="242599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err="1" smtClean="0">
              <a:solidFill>
                <a:schemeClr val="tx1"/>
              </a:solidFill>
            </a:rPr>
            <a:t>активізують</a:t>
          </a:r>
          <a:r>
            <a:rPr lang="ru-RU" sz="2400" b="1" kern="1200" dirty="0" smtClean="0">
              <a:solidFill>
                <a:schemeClr val="tx1"/>
              </a:solidFill>
            </a:rPr>
            <a:t> </a:t>
          </a:r>
          <a:r>
            <a:rPr lang="ru-RU" sz="2400" b="1" kern="1200" dirty="0" err="1" smtClean="0">
              <a:solidFill>
                <a:schemeClr val="tx1"/>
              </a:solidFill>
            </a:rPr>
            <a:t>власний</a:t>
          </a:r>
          <a:r>
            <a:rPr lang="ru-RU" sz="2400" b="1" kern="1200" dirty="0" smtClean="0">
              <a:solidFill>
                <a:schemeClr val="tx1"/>
              </a:solidFill>
            </a:rPr>
            <a:t> </a:t>
          </a:r>
          <a:r>
            <a:rPr lang="ru-RU" sz="2400" b="1" kern="1200" dirty="0" err="1" smtClean="0">
              <a:solidFill>
                <a:schemeClr val="tx1"/>
              </a:solidFill>
            </a:rPr>
            <a:t>досвід</a:t>
          </a:r>
          <a:r>
            <a:rPr lang="ru-RU" sz="2400" b="1" kern="1200" dirty="0" smtClean="0">
              <a:solidFill>
                <a:schemeClr val="tx1"/>
              </a:solidFill>
            </a:rPr>
            <a:t>, </a:t>
          </a:r>
          <a:r>
            <a:rPr lang="ru-RU" sz="2400" b="1" kern="1200" dirty="0" err="1" smtClean="0">
              <a:solidFill>
                <a:schemeClr val="tx1"/>
              </a:solidFill>
            </a:rPr>
            <a:t>знання</a:t>
          </a:r>
          <a:r>
            <a:rPr lang="ru-RU" sz="2400" b="1" kern="1200" dirty="0" smtClean="0">
              <a:solidFill>
                <a:schemeClr val="tx1"/>
              </a:solidFill>
            </a:rPr>
            <a:t> та </a:t>
          </a:r>
          <a:r>
            <a:rPr lang="ru-RU" sz="2400" b="1" kern="1200" dirty="0" err="1" smtClean="0">
              <a:solidFill>
                <a:schemeClr val="tx1"/>
              </a:solidFill>
            </a:rPr>
            <a:t>вміння</a:t>
          </a:r>
          <a:r>
            <a:rPr lang="ru-RU" sz="2400" b="1" kern="1200" dirty="0" smtClean="0">
              <a:solidFill>
                <a:schemeClr val="tx1"/>
              </a:solidFill>
            </a:rPr>
            <a:t> </a:t>
          </a:r>
          <a:r>
            <a:rPr lang="ru-RU" sz="2400" b="1" kern="1200" dirty="0" err="1" smtClean="0">
              <a:solidFill>
                <a:schemeClr val="tx1"/>
              </a:solidFill>
            </a:rPr>
            <a:t>учасників</a:t>
          </a:r>
          <a:r>
            <a:rPr lang="ru-RU" sz="2400" b="1" kern="1200" dirty="0" smtClean="0">
              <a:solidFill>
                <a:schemeClr val="tx1"/>
              </a:solidFill>
            </a:rPr>
            <a:t> </a:t>
          </a:r>
          <a:r>
            <a:rPr lang="ru-RU" sz="2400" b="1" kern="1200" dirty="0" err="1" smtClean="0">
              <a:solidFill>
                <a:schemeClr val="tx1"/>
              </a:solidFill>
            </a:rPr>
            <a:t>навчально-виховного</a:t>
          </a:r>
          <a:r>
            <a:rPr lang="ru-RU" sz="2400" b="1" kern="1200" dirty="0" smtClean="0">
              <a:solidFill>
                <a:schemeClr val="tx1"/>
              </a:solidFill>
            </a:rPr>
            <a:t> </a:t>
          </a:r>
          <a:r>
            <a:rPr lang="ru-RU" sz="2400" b="1" kern="1200" dirty="0" err="1" smtClean="0">
              <a:solidFill>
                <a:schemeClr val="tx1"/>
              </a:solidFill>
            </a:rPr>
            <a:t>процесу</a:t>
          </a:r>
          <a:r>
            <a:rPr lang="ru-RU" sz="2400" b="1" kern="1200" dirty="0" smtClean="0">
              <a:solidFill>
                <a:schemeClr val="tx1"/>
              </a:solidFill>
            </a:rPr>
            <a:t>, </a:t>
          </a:r>
          <a:r>
            <a:rPr lang="ru-RU" sz="2400" b="1" kern="1200" dirty="0" err="1" smtClean="0">
              <a:solidFill>
                <a:schemeClr val="tx1"/>
              </a:solidFill>
            </a:rPr>
            <a:t>розвивають</a:t>
          </a:r>
          <a:r>
            <a:rPr lang="ru-RU" sz="2400" b="1" kern="1200" dirty="0" smtClean="0">
              <a:solidFill>
                <a:schemeClr val="tx1"/>
              </a:solidFill>
            </a:rPr>
            <a:t> </a:t>
          </a:r>
          <a:r>
            <a:rPr lang="ru-RU" sz="2400" b="1" kern="1200" dirty="0" err="1" smtClean="0">
              <a:solidFill>
                <a:schemeClr val="tx1"/>
              </a:solidFill>
            </a:rPr>
            <a:t>пам’ять</a:t>
          </a:r>
          <a:r>
            <a:rPr lang="ru-RU" sz="2400" b="1" kern="1200" dirty="0" smtClean="0">
              <a:solidFill>
                <a:schemeClr val="tx1"/>
              </a:solidFill>
            </a:rPr>
            <a:t> та </a:t>
          </a:r>
          <a:r>
            <a:rPr lang="ru-RU" sz="2400" b="1" kern="1200" dirty="0" err="1" smtClean="0">
              <a:solidFill>
                <a:schemeClr val="tx1"/>
              </a:solidFill>
            </a:rPr>
            <a:t>здатність</a:t>
          </a:r>
          <a:r>
            <a:rPr lang="ru-RU" sz="2400" b="1" kern="1200" dirty="0" smtClean="0">
              <a:solidFill>
                <a:schemeClr val="tx1"/>
              </a:solidFill>
            </a:rPr>
            <a:t> до самоконтролю.</a:t>
          </a:r>
          <a:endParaRPr lang="ru-RU" sz="2400" b="1" kern="1200" dirty="0">
            <a:solidFill>
              <a:schemeClr val="tx1"/>
            </a:solidFill>
          </a:endParaRPr>
        </a:p>
      </dsp:txBody>
      <dsp:txXfrm>
        <a:off x="504413" y="4636626"/>
        <a:ext cx="7767387" cy="84954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A1892A-B80B-429F-B2AF-A0D37DC3A901}">
      <dsp:nvSpPr>
        <dsp:cNvPr id="0" name=""/>
        <dsp:cNvSpPr/>
      </dsp:nvSpPr>
      <dsp:spPr>
        <a:xfrm>
          <a:off x="1184612" y="0"/>
          <a:ext cx="9332238" cy="5832649"/>
        </a:xfrm>
        <a:prstGeom prst="swooshArrow">
          <a:avLst>
            <a:gd name="adj1" fmla="val 25000"/>
            <a:gd name="adj2" fmla="val 25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ABE5B1-668F-4583-8F81-211B0D6740C5}">
      <dsp:nvSpPr>
        <dsp:cNvPr id="0" name=""/>
        <dsp:cNvSpPr/>
      </dsp:nvSpPr>
      <dsp:spPr>
        <a:xfrm>
          <a:off x="2103837" y="4337157"/>
          <a:ext cx="214641" cy="21464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9014969-AE8B-4FBF-AD73-B4769BB06A13}">
      <dsp:nvSpPr>
        <dsp:cNvPr id="0" name=""/>
        <dsp:cNvSpPr/>
      </dsp:nvSpPr>
      <dsp:spPr>
        <a:xfrm>
          <a:off x="2090263" y="4444478"/>
          <a:ext cx="1464313" cy="1388170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34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chemeClr val="tx1"/>
              </a:solidFill>
              <a:latin typeface="+mj-lt"/>
            </a:rPr>
            <a:t>Виховання гідного громадянина України засобами громадянської освіти</a:t>
          </a:r>
        </a:p>
      </dsp:txBody>
      <dsp:txXfrm>
        <a:off x="2090263" y="4444478"/>
        <a:ext cx="1464313" cy="1388170"/>
      </dsp:txXfrm>
    </dsp:sp>
    <dsp:sp modelId="{DBBD9453-66E1-4203-AF54-282CE8585DCE}">
      <dsp:nvSpPr>
        <dsp:cNvPr id="0" name=""/>
        <dsp:cNvSpPr/>
      </dsp:nvSpPr>
      <dsp:spPr>
        <a:xfrm>
          <a:off x="3265701" y="3220788"/>
          <a:ext cx="335960" cy="335960"/>
        </a:xfrm>
        <a:prstGeom prst="ellipse">
          <a:avLst/>
        </a:prstGeom>
        <a:solidFill>
          <a:schemeClr val="accent2">
            <a:hueOff val="4752211"/>
            <a:satOff val="-9171"/>
            <a:lumOff val="-1177"/>
            <a:alphaOff val="0"/>
          </a:schemeClr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E4405BF-B88B-4153-B754-1C8B73223C01}">
      <dsp:nvSpPr>
        <dsp:cNvPr id="0" name=""/>
        <dsp:cNvSpPr/>
      </dsp:nvSpPr>
      <dsp:spPr>
        <a:xfrm>
          <a:off x="3433681" y="3388769"/>
          <a:ext cx="1549151" cy="2443879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8019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latin typeface="+mj-lt"/>
            </a:rPr>
            <a:t>Формування відповідального ставлення до своїх обов’язків та до навчання</a:t>
          </a:r>
        </a:p>
      </dsp:txBody>
      <dsp:txXfrm>
        <a:off x="3433681" y="3388769"/>
        <a:ext cx="1549151" cy="2443879"/>
      </dsp:txXfrm>
    </dsp:sp>
    <dsp:sp modelId="{FF1DE1EF-323F-4049-A86B-5AECA06BF26E}">
      <dsp:nvSpPr>
        <dsp:cNvPr id="0" name=""/>
        <dsp:cNvSpPr/>
      </dsp:nvSpPr>
      <dsp:spPr>
        <a:xfrm>
          <a:off x="4758859" y="2330726"/>
          <a:ext cx="447947" cy="447947"/>
        </a:xfrm>
        <a:prstGeom prst="ellipse">
          <a:avLst/>
        </a:prstGeom>
        <a:solidFill>
          <a:schemeClr val="accent2">
            <a:hueOff val="9504422"/>
            <a:satOff val="-18343"/>
            <a:lumOff val="-2355"/>
            <a:alphaOff val="0"/>
          </a:schemeClr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93C46B5-DAD0-44F6-BDD4-E49E4095F0B4}">
      <dsp:nvSpPr>
        <dsp:cNvPr id="0" name=""/>
        <dsp:cNvSpPr/>
      </dsp:nvSpPr>
      <dsp:spPr>
        <a:xfrm>
          <a:off x="4982833" y="2554700"/>
          <a:ext cx="1801122" cy="3277948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7358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latin typeface="+mj-lt"/>
            </a:rPr>
            <a:t>Розкриття та реалізація учнівської творчості</a:t>
          </a:r>
        </a:p>
      </dsp:txBody>
      <dsp:txXfrm>
        <a:off x="4982833" y="2554700"/>
        <a:ext cx="1801122" cy="3277948"/>
      </dsp:txXfrm>
    </dsp:sp>
    <dsp:sp modelId="{EE5BB3DE-B6A5-4930-AB82-880AA8638E86}">
      <dsp:nvSpPr>
        <dsp:cNvPr id="0" name=""/>
        <dsp:cNvSpPr/>
      </dsp:nvSpPr>
      <dsp:spPr>
        <a:xfrm>
          <a:off x="6494655" y="1635474"/>
          <a:ext cx="578598" cy="578598"/>
        </a:xfrm>
        <a:prstGeom prst="ellipse">
          <a:avLst/>
        </a:prstGeom>
        <a:solidFill>
          <a:schemeClr val="accent2">
            <a:hueOff val="14256632"/>
            <a:satOff val="-27514"/>
            <a:lumOff val="-3532"/>
            <a:alphaOff val="0"/>
          </a:schemeClr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A023C71-A690-4B88-B29A-B2B6E8892D72}">
      <dsp:nvSpPr>
        <dsp:cNvPr id="0" name=""/>
        <dsp:cNvSpPr/>
      </dsp:nvSpPr>
      <dsp:spPr>
        <a:xfrm>
          <a:off x="6783955" y="1924774"/>
          <a:ext cx="1866447" cy="3907874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6588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latin typeface="+mj-lt"/>
            </a:rPr>
            <a:t>Виховання активної життєвої позиції та лідерських якостей через учнівське самоврядування в класі</a:t>
          </a:r>
        </a:p>
      </dsp:txBody>
      <dsp:txXfrm>
        <a:off x="6783955" y="1924774"/>
        <a:ext cx="1866447" cy="3907874"/>
      </dsp:txXfrm>
    </dsp:sp>
    <dsp:sp modelId="{44C289D6-161D-47D4-86E9-FB97C5D9DE8A}">
      <dsp:nvSpPr>
        <dsp:cNvPr id="0" name=""/>
        <dsp:cNvSpPr/>
      </dsp:nvSpPr>
      <dsp:spPr>
        <a:xfrm>
          <a:off x="8281779" y="1171195"/>
          <a:ext cx="737246" cy="737246"/>
        </a:xfrm>
        <a:prstGeom prst="ellipse">
          <a:avLst/>
        </a:prstGeom>
        <a:solidFill>
          <a:schemeClr val="accent2">
            <a:hueOff val="19008843"/>
            <a:satOff val="-36686"/>
            <a:lumOff val="-4710"/>
            <a:alphaOff val="0"/>
          </a:schemeClr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5A604E1-6BBF-436C-A2BC-D9EF91F8ED7E}">
      <dsp:nvSpPr>
        <dsp:cNvPr id="0" name=""/>
        <dsp:cNvSpPr/>
      </dsp:nvSpPr>
      <dsp:spPr>
        <a:xfrm>
          <a:off x="8650403" y="1539819"/>
          <a:ext cx="1866447" cy="4292829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0652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latin typeface="+mj-lt"/>
            </a:rPr>
            <a:t>А</a:t>
          </a:r>
          <a:r>
            <a:rPr lang="ru-RU" sz="1800" b="1" kern="1200" dirty="0" err="1" smtClean="0">
              <a:latin typeface="+mj-lt"/>
            </a:rPr>
            <a:t>дапт</a:t>
          </a:r>
          <a:r>
            <a:rPr lang="uk-UA" sz="1800" b="1" kern="1200" dirty="0" err="1" smtClean="0">
              <a:latin typeface="+mj-lt"/>
            </a:rPr>
            <a:t>ація</a:t>
          </a:r>
          <a:r>
            <a:rPr lang="ru-RU" sz="1800" b="1" kern="1200" dirty="0" smtClean="0">
              <a:latin typeface="+mj-lt"/>
            </a:rPr>
            <a:t> </a:t>
          </a:r>
          <a:r>
            <a:rPr lang="ru-RU" sz="1800" b="1" kern="1200" dirty="0" err="1" smtClean="0">
              <a:latin typeface="+mj-lt"/>
            </a:rPr>
            <a:t>учн</a:t>
          </a:r>
          <a:r>
            <a:rPr lang="uk-UA" sz="1800" b="1" kern="1200" dirty="0" err="1" smtClean="0">
              <a:latin typeface="+mj-lt"/>
            </a:rPr>
            <a:t>ів</a:t>
          </a:r>
          <a:r>
            <a:rPr lang="uk-UA" sz="1800" b="1" kern="1200" dirty="0" smtClean="0">
              <a:latin typeface="+mj-lt"/>
            </a:rPr>
            <a:t> </a:t>
          </a:r>
          <a:r>
            <a:rPr lang="ru-RU" sz="1800" b="1" kern="1200" dirty="0" smtClean="0">
              <a:latin typeface="+mj-lt"/>
            </a:rPr>
            <a:t>до умов </a:t>
          </a:r>
          <a:r>
            <a:rPr lang="ru-RU" sz="1800" b="1" kern="1200" dirty="0" err="1" smtClean="0">
              <a:latin typeface="+mj-lt"/>
            </a:rPr>
            <a:t>сучасного</a:t>
          </a:r>
          <a:r>
            <a:rPr lang="ru-RU" sz="1800" b="1" kern="1200" dirty="0" smtClean="0">
              <a:latin typeface="+mj-lt"/>
            </a:rPr>
            <a:t> </a:t>
          </a:r>
          <a:r>
            <a:rPr lang="ru-RU" sz="1800" b="1" kern="1200" dirty="0" err="1" smtClean="0">
              <a:latin typeface="+mj-lt"/>
            </a:rPr>
            <a:t>життя</a:t>
          </a:r>
          <a:r>
            <a:rPr lang="uk-UA" sz="1800" b="1" kern="1200" dirty="0" smtClean="0">
              <a:latin typeface="+mj-lt"/>
            </a:rPr>
            <a:t>.</a:t>
          </a:r>
        </a:p>
      </dsp:txBody>
      <dsp:txXfrm>
        <a:off x="8650403" y="1539819"/>
        <a:ext cx="1866447" cy="42928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910080" y="359898"/>
            <a:ext cx="98755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20.02.2018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1228577" y="1413802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1542901" y="1345016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3774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20.02.2018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188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4000" y="274640"/>
            <a:ext cx="2438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24000" y="274641"/>
            <a:ext cx="7416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20.02.2018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6068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D699BA-1BB9-4729-AACA-7D91BF5B94E1}" type="datetime1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20.02.2018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A37507-4DAD-497A-8CA4-CCC4AFE85887}" type="slidenum">
              <a:rPr kumimoji="0" lang="ru-RU" alt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22748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0290333-D6BC-49FA-9CC4-5D55A0F1D9E6}" type="datetime1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20.02.2018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9D841B-65AB-4E3B-A6E5-E8BD5D84E7D4}" type="slidenum">
              <a:rPr kumimoji="0" lang="ru-RU" alt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17474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8347D3-E3E5-4B0C-8A28-69A4A333EE5F}" type="datetime1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20.02.2018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D08D84-9316-43F7-AA05-1376EF5A361D}" type="slidenum">
              <a:rPr kumimoji="0" lang="ru-RU" alt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6929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69ECCC-6E69-4E62-BC55-C32F71EE2FCE}" type="datetime1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20.02.2018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66410-5565-4391-B667-036DC9EF727A}" type="slidenum">
              <a:rPr kumimoji="0" lang="ru-RU" alt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5921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80099C-96C5-4300-80A4-F08176189A07}" type="datetime1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20.02.2018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CAFFFC-6236-44A1-940D-948CF76EB00A}" type="slidenum">
              <a:rPr kumimoji="0" lang="ru-RU" alt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92951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760DFC-BD51-4F7A-9E66-5EB6E5EE0D82}" type="datetime1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20.02.2018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899983-4DBB-469C-A4C2-53FA3FFEE318}" type="slidenum">
              <a:rPr kumimoji="0" lang="ru-RU" alt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197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9E4A1B-93E7-4F7B-9552-0DEA6541B147}" type="datetime1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20.02.2018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1084EF-A322-40FE-ADD7-531599D92C1E}" type="slidenum">
              <a:rPr kumimoji="0" lang="ru-RU" alt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33279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279B78-2B42-41A4-B5E9-9A4FC9F9647F}" type="datetime1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20.02.2018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11B881-747F-4AD9-A27B-231032355CA9}" type="slidenum">
              <a:rPr kumimoji="0" lang="ru-RU" alt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2242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20.02.2018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3258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94FC53-1B00-4DEB-8B9A-3B0858C9C6BD}" type="datetime1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20.02.2018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FE0E15-4613-4EEA-B99B-216E3136B6DD}" type="slidenum">
              <a:rPr kumimoji="0" lang="ru-RU" alt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47373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65A51E-9C99-4341-9069-F53EA6105F67}" type="datetime1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20.02.2018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91834B-85BC-4AD3-BE6B-75ACF3AEBDC8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0804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AC2E5-9B58-458B-8563-11FCDF53C89A}" type="datetime1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20.02.2018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91834B-85BC-4AD3-BE6B-75ACF3AEBDC8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723792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FB6A86-ACA1-47BE-B015-07A6A45BAF68}" type="datetime1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20.02.2018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91834B-85BC-4AD3-BE6B-75ACF3AEBDC8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53026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CCFA06-E5D5-4740-BF3F-962F83C0855E}" type="datetime1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20.02.2018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91834B-85BC-4AD3-BE6B-75ACF3AEBDC8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359135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D68209-E67B-4262-B0AB-C6F7E30356C4}" type="datetime1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20.02.2018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91834B-85BC-4AD3-BE6B-75ACF3AEBDC8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29466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1C3BA6-D9C1-41EA-842E-C5F3DCB4F573}" type="datetime1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20.02.2018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E94AAD-5F03-490E-941F-FB6540D676B1}" type="slidenum">
              <a:rPr kumimoji="0" lang="ru-RU" alt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64824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23F3B0-5514-4FC9-A66A-BEF6153CC77D}" type="datetime1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20.02.2018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B1C20E-A089-423B-ACC2-9CA4B33B18EA}" type="slidenum">
              <a:rPr kumimoji="0" lang="ru-RU" alt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1911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77813"/>
            <a:ext cx="103632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1219200" y="1600201"/>
            <a:ext cx="10363200" cy="453072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EEFB5D-452B-487C-AC00-3663999F2CB9}" type="datetime1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20.02.2018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FA6D56-0188-491D-9F77-275B2E9BD8A2}" type="slidenum">
              <a:rPr kumimoji="0" lang="ru-RU" alt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17795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Ольга\Downloads\ramki-ukr\15-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2667001" y="-2667001"/>
            <a:ext cx="6858000" cy="12192000"/>
          </a:xfrm>
          <a:prstGeom prst="rect">
            <a:avLst/>
          </a:prstGeom>
          <a:solidFill>
            <a:srgbClr val="FFFFCC"/>
          </a:solidFill>
        </p:spPr>
      </p:pic>
      <p:pic>
        <p:nvPicPr>
          <p:cNvPr id="9" name="Picture 2" descr="http://imc-st.edusite.ru/images/51555993990b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2656"/>
            <a:ext cx="3265301" cy="2127548"/>
          </a:xfrm>
          <a:prstGeom prst="rect">
            <a:avLst/>
          </a:prstGeom>
          <a:noFill/>
        </p:spPr>
      </p:pic>
      <p:pic>
        <p:nvPicPr>
          <p:cNvPr id="10" name="Picture 12" descr="http://image2you.ru/allimages/2__img_33058_32c7a_1382226247.png"/>
          <p:cNvPicPr>
            <a:picLocks noChangeAspect="1" noChangeArrowheads="1"/>
          </p:cNvPicPr>
          <p:nvPr userDrawn="1"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7822837" y="3429000"/>
            <a:ext cx="4369163" cy="30963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88362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043853" y="-54"/>
            <a:ext cx="9144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37856" y="2600325"/>
            <a:ext cx="85344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37856" y="1066800"/>
            <a:ext cx="85344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20.02.2018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3048000" y="0"/>
            <a:ext cx="1016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896428" y="2814656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3210752" y="2745870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4244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703478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20.02.2018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353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21792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20.02.2018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92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 anchor="ctr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20.02.2018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087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53312" y="0"/>
            <a:ext cx="10838688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20.02.2018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8422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16778"/>
            <a:ext cx="508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406964"/>
            <a:ext cx="508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108712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20.02.2018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509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49195" y="1066800"/>
            <a:ext cx="36576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20.02.2018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marR="0" lvl="0" indent="-283464" algn="l" defTabSz="914400" rtl="0" eaLnBrk="1" fontAlgn="auto" latinLnBrk="0" hangingPunct="1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Clr>
                <a:srgbClr val="3891A7"/>
              </a:buClr>
              <a:buSzPct val="80000"/>
              <a:buFont typeface="Wingdings 2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17600" y="1143004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marL="0" indent="0" algn="l" eaLnBrk="1" latinLnBrk="0" hangingPunct="1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528967" y="954341"/>
            <a:ext cx="9144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6671556" y="936786"/>
            <a:ext cx="865632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17600" y="4800600"/>
            <a:ext cx="58928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64107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1087902" y="-815922"/>
            <a:ext cx="2185183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25089" y="21103"/>
            <a:ext cx="2269588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1" name="Кольцо 10"/>
          <p:cNvSpPr/>
          <p:nvPr/>
        </p:nvSpPr>
        <p:spPr>
          <a:xfrm rot="2315675">
            <a:off x="243842" y="1055077"/>
            <a:ext cx="1500956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350498" y="-54"/>
            <a:ext cx="10841503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914144" y="274638"/>
            <a:ext cx="999744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914144" y="1447800"/>
            <a:ext cx="999744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20.02.2018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0111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200DEE-9A22-4CCA-B119-4E97E6137356}" type="datetime1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20.02.2018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91834B-85BC-4AD3-BE6B-75ACF3AEBDC8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3918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7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diagramLayout" Target="../diagrams/layout6.xml"/><Relationship Id="rId7" Type="http://schemas.openxmlformats.org/officeDocument/2006/relationships/image" Target="../media/image40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diagramLayout" Target="../diagrams/layout4.xml"/><Relationship Id="rId7" Type="http://schemas.openxmlformats.org/officeDocument/2006/relationships/image" Target="../media/image10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diagramLayout" Target="../diagrams/layout5.xml"/><Relationship Id="rId7" Type="http://schemas.openxmlformats.org/officeDocument/2006/relationships/image" Target="../media/image12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g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79272" y="188640"/>
            <a:ext cx="7800109" cy="5089942"/>
          </a:xfrm>
        </p:spPr>
        <p:txBody>
          <a:bodyPr>
            <a:normAutofit fontScale="90000"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/>
                <a:solidFill>
                  <a:schemeClr val="accent3"/>
                </a:solidFill>
                <a:effectLst/>
              </a:rPr>
              <a:t/>
            </a:r>
            <a:br>
              <a:rPr lang="ru-RU" b="1" dirty="0" smtClean="0">
                <a:ln/>
                <a:solidFill>
                  <a:schemeClr val="accent3"/>
                </a:solidFill>
                <a:effectLst/>
              </a:rPr>
            </a:br>
            <a:r>
              <a:rPr lang="ru-RU" b="1" dirty="0" smtClean="0">
                <a:ln/>
                <a:solidFill>
                  <a:schemeClr val="accent3"/>
                </a:solidFill>
                <a:effectLst/>
              </a:rPr>
              <a:t/>
            </a:r>
            <a:br>
              <a:rPr lang="ru-RU" b="1" dirty="0" smtClean="0">
                <a:ln/>
                <a:solidFill>
                  <a:schemeClr val="accent3"/>
                </a:solidFill>
                <a:effectLst/>
              </a:rPr>
            </a:br>
            <a:r>
              <a:rPr lang="ru-RU" b="1" dirty="0" smtClean="0">
                <a:ln/>
                <a:solidFill>
                  <a:schemeClr val="accent3"/>
                </a:solidFill>
                <a:effectLst/>
              </a:rPr>
              <a:t/>
            </a:r>
            <a:br>
              <a:rPr lang="ru-RU" b="1" dirty="0" smtClean="0">
                <a:ln/>
                <a:solidFill>
                  <a:schemeClr val="accent3"/>
                </a:solidFill>
                <a:effectLst/>
              </a:rPr>
            </a:br>
            <a:r>
              <a:rPr lang="uk-UA" b="1" dirty="0" smtClean="0">
                <a:ln/>
                <a:solidFill>
                  <a:schemeClr val="accent3"/>
                </a:solidFill>
                <a:effectLst/>
              </a:rPr>
              <a:t/>
            </a:r>
            <a:br>
              <a:rPr lang="uk-UA" b="1" dirty="0" smtClean="0">
                <a:ln/>
                <a:solidFill>
                  <a:schemeClr val="accent3"/>
                </a:solidFill>
                <a:effectLst/>
              </a:rPr>
            </a:br>
            <a:r>
              <a:rPr lang="ru-RU" sz="5300" b="1" dirty="0" smtClean="0">
                <a:ln/>
                <a:solidFill>
                  <a:schemeClr val="accent3"/>
                </a:solidFill>
                <a:effectLst/>
              </a:rPr>
              <a:t> </a:t>
            </a:r>
            <a:r>
              <a:rPr lang="ru-RU" sz="5300" b="1" dirty="0" err="1" smtClean="0">
                <a:ln/>
                <a:solidFill>
                  <a:schemeClr val="accent3"/>
                </a:solidFill>
                <a:effectLst/>
              </a:rPr>
              <a:t>Впровадження</a:t>
            </a:r>
            <a:r>
              <a:rPr lang="ru-RU" sz="5300" b="1" dirty="0" smtClean="0">
                <a:ln/>
                <a:solidFill>
                  <a:schemeClr val="accent3"/>
                </a:solidFill>
                <a:effectLst/>
              </a:rPr>
              <a:t> </a:t>
            </a:r>
            <a:r>
              <a:rPr lang="ru-RU" sz="5300" b="1" dirty="0" err="1" smtClean="0">
                <a:ln/>
                <a:solidFill>
                  <a:schemeClr val="accent3"/>
                </a:solidFill>
                <a:effectLst/>
              </a:rPr>
              <a:t>активних</a:t>
            </a:r>
            <a:r>
              <a:rPr lang="ru-RU" sz="5300" b="1" dirty="0" smtClean="0">
                <a:ln/>
                <a:solidFill>
                  <a:schemeClr val="accent3"/>
                </a:solidFill>
                <a:effectLst/>
              </a:rPr>
              <a:t> форм </a:t>
            </a:r>
            <a:r>
              <a:rPr lang="ru-RU" sz="5300" b="1" dirty="0" err="1" smtClean="0">
                <a:ln/>
                <a:solidFill>
                  <a:schemeClr val="accent3"/>
                </a:solidFill>
                <a:effectLst/>
              </a:rPr>
              <a:t>виховної</a:t>
            </a:r>
            <a:r>
              <a:rPr lang="ru-RU" sz="5300" b="1" dirty="0" smtClean="0">
                <a:ln/>
                <a:solidFill>
                  <a:schemeClr val="accent3"/>
                </a:solidFill>
                <a:effectLst/>
              </a:rPr>
              <a:t> </a:t>
            </a:r>
            <a:r>
              <a:rPr lang="ru-RU" sz="5300" b="1" dirty="0" err="1" smtClean="0">
                <a:ln/>
                <a:solidFill>
                  <a:schemeClr val="accent3"/>
                </a:solidFill>
                <a:effectLst/>
              </a:rPr>
              <a:t>роботи</a:t>
            </a:r>
            <a:r>
              <a:rPr lang="ru-RU" sz="5300" b="1" dirty="0" smtClean="0">
                <a:ln/>
                <a:solidFill>
                  <a:schemeClr val="accent3"/>
                </a:solidFill>
                <a:effectLst/>
              </a:rPr>
              <a:t> в </a:t>
            </a:r>
            <a:r>
              <a:rPr lang="ru-RU" sz="5300" b="1" dirty="0" err="1" smtClean="0">
                <a:ln/>
                <a:solidFill>
                  <a:schemeClr val="accent3"/>
                </a:solidFill>
                <a:effectLst/>
              </a:rPr>
              <a:t>процесі</a:t>
            </a:r>
            <a:r>
              <a:rPr lang="ru-RU" sz="5300" b="1" dirty="0" smtClean="0">
                <a:ln/>
                <a:solidFill>
                  <a:schemeClr val="accent3"/>
                </a:solidFill>
                <a:effectLst/>
              </a:rPr>
              <a:t> </a:t>
            </a:r>
            <a:r>
              <a:rPr lang="ru-RU" sz="5300" b="1" dirty="0" err="1" smtClean="0">
                <a:ln/>
                <a:solidFill>
                  <a:schemeClr val="accent3"/>
                </a:solidFill>
                <a:effectLst/>
              </a:rPr>
              <a:t>формування</a:t>
            </a:r>
            <a:r>
              <a:rPr lang="ru-RU" sz="5300" b="1" dirty="0" smtClean="0">
                <a:ln/>
                <a:solidFill>
                  <a:schemeClr val="accent3"/>
                </a:solidFill>
                <a:effectLst/>
              </a:rPr>
              <a:t> </a:t>
            </a:r>
            <a:r>
              <a:rPr lang="ru-RU" sz="5300" b="1" dirty="0" err="1" smtClean="0">
                <a:ln/>
                <a:solidFill>
                  <a:schemeClr val="accent3"/>
                </a:solidFill>
                <a:effectLst/>
              </a:rPr>
              <a:t>громадянської</a:t>
            </a:r>
            <a:r>
              <a:rPr lang="ru-RU" sz="5300" b="1" dirty="0" smtClean="0">
                <a:ln/>
                <a:solidFill>
                  <a:schemeClr val="accent3"/>
                </a:solidFill>
                <a:effectLst/>
              </a:rPr>
              <a:t> </a:t>
            </a:r>
            <a:r>
              <a:rPr lang="ru-RU" sz="5300" b="1" dirty="0" err="1" smtClean="0">
                <a:ln/>
                <a:solidFill>
                  <a:schemeClr val="accent3"/>
                </a:solidFill>
                <a:effectLst/>
              </a:rPr>
              <a:t>культури</a:t>
            </a:r>
            <a:r>
              <a:rPr lang="ru-RU" sz="5300" b="1" dirty="0" smtClean="0">
                <a:ln/>
                <a:solidFill>
                  <a:schemeClr val="accent3"/>
                </a:solidFill>
                <a:effectLst/>
              </a:rPr>
              <a:t> </a:t>
            </a:r>
            <a:r>
              <a:rPr lang="ru-RU" sz="5300" b="1" dirty="0" err="1" smtClean="0">
                <a:ln/>
                <a:solidFill>
                  <a:schemeClr val="accent3"/>
                </a:solidFill>
                <a:effectLst/>
              </a:rPr>
              <a:t>особистості</a:t>
            </a:r>
            <a:r>
              <a:rPr lang="uk-UA" sz="5300" b="1" dirty="0" smtClean="0">
                <a:ln/>
                <a:solidFill>
                  <a:srgbClr val="FF0000"/>
                </a:solidFill>
                <a:effectLst/>
                <a:latin typeface="Comic Sans MS" pitchFamily="66" charset="0"/>
              </a:rPr>
              <a:t> </a:t>
            </a:r>
            <a:r>
              <a:rPr lang="uk-UA" sz="10000" b="1" dirty="0">
                <a:ln/>
                <a:solidFill>
                  <a:srgbClr val="FF0000"/>
                </a:solidFill>
                <a:effectLst/>
                <a:latin typeface="Comic Sans MS" pitchFamily="66" charset="0"/>
              </a:rPr>
              <a:t/>
            </a:r>
            <a:br>
              <a:rPr lang="uk-UA" sz="10000" b="1" dirty="0">
                <a:ln/>
                <a:solidFill>
                  <a:srgbClr val="FF0000"/>
                </a:solidFill>
                <a:effectLst/>
                <a:latin typeface="Comic Sans MS" pitchFamily="66" charset="0"/>
              </a:rPr>
            </a:br>
            <a:r>
              <a:rPr lang="uk-UA" b="1" dirty="0" smtClean="0">
                <a:ln/>
                <a:solidFill>
                  <a:schemeClr val="accent3"/>
                </a:solidFill>
                <a:effectLst/>
                <a:latin typeface="Comic Sans MS" pitchFamily="66" charset="0"/>
              </a:rPr>
              <a:t/>
            </a:r>
            <a:br>
              <a:rPr lang="uk-UA" b="1" dirty="0" smtClean="0">
                <a:ln/>
                <a:solidFill>
                  <a:schemeClr val="accent3"/>
                </a:solidFill>
                <a:effectLst/>
                <a:latin typeface="Comic Sans MS" pitchFamily="66" charset="0"/>
              </a:rPr>
            </a:br>
            <a:endParaRPr lang="ru-RU" b="1" dirty="0">
              <a:ln/>
              <a:solidFill>
                <a:schemeClr val="accent3"/>
              </a:solidFill>
              <a:effectLst/>
              <a:latin typeface="Comic Sans MS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00255" y="4682836"/>
            <a:ext cx="5957453" cy="1482468"/>
          </a:xfrm>
        </p:spPr>
        <p:txBody>
          <a:bodyPr>
            <a:noAutofit/>
          </a:bodyPr>
          <a:lstStyle/>
          <a:p>
            <a:pPr algn="r"/>
            <a:r>
              <a:rPr lang="uk-UA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Comic Sans MS" pitchFamily="66" charset="0"/>
              </a:rPr>
              <a:t>Доманська Марина Іллівна,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7030A0"/>
              </a:solidFill>
              <a:latin typeface="Comic Sans MS" pitchFamily="66" charset="0"/>
            </a:endParaRPr>
          </a:p>
          <a:p>
            <a:pPr algn="r"/>
            <a:r>
              <a:rPr lang="ru-RU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Comic Sans MS" pitchFamily="66" charset="0"/>
              </a:rPr>
              <a:t>кл.керівника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Comic Sans MS" pitchFamily="66" charset="0"/>
              </a:rPr>
              <a:t> 7-А </a:t>
            </a:r>
            <a:r>
              <a:rPr lang="ru-RU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Comic Sans MS" pitchFamily="66" charset="0"/>
              </a:rPr>
              <a:t>класу</a:t>
            </a:r>
            <a:endParaRPr lang="ru-RU" sz="28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7030A0"/>
              </a:solidFill>
              <a:latin typeface="Comic Sans MS" pitchFamily="66" charset="0"/>
            </a:endParaRPr>
          </a:p>
          <a:p>
            <a:pPr algn="r"/>
            <a:r>
              <a:rPr lang="uk-UA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Comic Sans MS" pitchFamily="66" charset="0"/>
              </a:rPr>
              <a:t>ЗОШ </a:t>
            </a:r>
            <a:r>
              <a:rPr lang="uk-UA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Comic Sans MS" pitchFamily="66" charset="0"/>
              </a:rPr>
              <a:t>№ 5 м. Бердичева</a:t>
            </a:r>
            <a:endParaRPr lang="ru-RU" sz="2800" dirty="0">
              <a:solidFill>
                <a:srgbClr val="7030A0"/>
              </a:solidFill>
              <a:latin typeface="Comic Sans MS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75920" y="6237312"/>
            <a:ext cx="2448272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rbel" panose="020B0503020204020204" pitchFamily="34" charset="0"/>
              </a:rPr>
              <a:t>2018</a:t>
            </a:r>
            <a:endParaRPr lang="ru-RU" sz="2400" b="1" dirty="0">
              <a:ln w="11430"/>
              <a:solidFill>
                <a:srgbClr val="7030A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rbel" panose="020B0503020204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92" y="3255818"/>
            <a:ext cx="4862590" cy="3386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774" y="171384"/>
            <a:ext cx="2978117" cy="2835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20336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11650" y="4289103"/>
            <a:ext cx="5637010" cy="882119"/>
          </a:xfrm>
        </p:spPr>
        <p:txBody>
          <a:bodyPr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71664" y="2130426"/>
            <a:ext cx="6172072" cy="1470025"/>
          </a:xfrm>
        </p:spPr>
        <p:txBody>
          <a:bodyPr/>
          <a:lstStyle/>
          <a:p>
            <a:pPr marL="182880" algn="ctr"/>
            <a:endParaRPr lang="ru-RU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-56465" y="-9841"/>
            <a:ext cx="1587155" cy="6858000"/>
            <a:chOff x="-9475" y="0"/>
            <a:chExt cx="1438225" cy="6858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" name="Группа 9"/>
          <p:cNvGrpSpPr/>
          <p:nvPr/>
        </p:nvGrpSpPr>
        <p:grpSpPr>
          <a:xfrm>
            <a:off x="10845826" y="0"/>
            <a:ext cx="1473169" cy="6858000"/>
            <a:chOff x="-9475" y="0"/>
            <a:chExt cx="1438225" cy="6858000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CF8"/>
              </a:clrFrom>
              <a:clrTo>
                <a:srgbClr val="FDFC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3530" y="5103587"/>
            <a:ext cx="1747465" cy="1754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A37507-4DAD-497A-8CA4-CCC4AFE85887}" type="slidenum">
              <a:rPr kumimoji="0" lang="ru-RU" alt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altLang="ru-RU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570" y="-9841"/>
            <a:ext cx="5030212" cy="361029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502" y="621283"/>
            <a:ext cx="4340603" cy="595833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181" y="3627440"/>
            <a:ext cx="5042747" cy="3220719"/>
          </a:xfrm>
          <a:prstGeom prst="rect">
            <a:avLst/>
          </a:prstGeom>
        </p:spPr>
      </p:pic>
      <p:sp>
        <p:nvSpPr>
          <p:cNvPr id="26" name="Блок-схема: перфолента 25"/>
          <p:cNvSpPr/>
          <p:nvPr/>
        </p:nvSpPr>
        <p:spPr>
          <a:xfrm>
            <a:off x="3976256" y="3380510"/>
            <a:ext cx="3048000" cy="908594"/>
          </a:xfrm>
          <a:prstGeom prst="flowChartPunchedTap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/>
              <a:t>Організація та проведення свят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402611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11650" y="4289103"/>
            <a:ext cx="5637010" cy="882119"/>
          </a:xfrm>
        </p:spPr>
        <p:txBody>
          <a:bodyPr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71664" y="2130426"/>
            <a:ext cx="6172072" cy="1470025"/>
          </a:xfrm>
        </p:spPr>
        <p:txBody>
          <a:bodyPr/>
          <a:lstStyle/>
          <a:p>
            <a:pPr marL="182880" algn="ctr"/>
            <a:endParaRPr lang="ru-RU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-56465" y="-9841"/>
            <a:ext cx="1587155" cy="6858000"/>
            <a:chOff x="-9475" y="0"/>
            <a:chExt cx="1438225" cy="6858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" name="Группа 9"/>
          <p:cNvGrpSpPr/>
          <p:nvPr/>
        </p:nvGrpSpPr>
        <p:grpSpPr>
          <a:xfrm>
            <a:off x="10845826" y="0"/>
            <a:ext cx="1473169" cy="6858000"/>
            <a:chOff x="-9475" y="0"/>
            <a:chExt cx="1438225" cy="6858000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CF8"/>
              </a:clrFrom>
              <a:clrTo>
                <a:srgbClr val="FDFC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3530" y="5103587"/>
            <a:ext cx="1747465" cy="1754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A37507-4DAD-497A-8CA4-CCC4AFE85887}" type="slidenum">
              <a:rPr kumimoji="0" lang="ru-RU" alt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altLang="ru-RU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395" y="-9840"/>
            <a:ext cx="4572848" cy="348733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769" y="32213"/>
            <a:ext cx="4581236" cy="344527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450" y="3566536"/>
            <a:ext cx="4534596" cy="31829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7" name="Блок-схема: перфолента 26"/>
          <p:cNvSpPr/>
          <p:nvPr/>
        </p:nvSpPr>
        <p:spPr>
          <a:xfrm>
            <a:off x="4510973" y="3075708"/>
            <a:ext cx="1460090" cy="998337"/>
          </a:xfrm>
          <a:prstGeom prst="flowChartPunchedTap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/>
              <a:t>Зустрічі </a:t>
            </a:r>
            <a:endParaRPr lang="ru-RU" b="1" dirty="0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063" y="3552131"/>
            <a:ext cx="4661941" cy="321177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694066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11650" y="4289103"/>
            <a:ext cx="5637010" cy="882119"/>
          </a:xfrm>
        </p:spPr>
        <p:txBody>
          <a:bodyPr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71664" y="2130426"/>
            <a:ext cx="6172072" cy="1470025"/>
          </a:xfrm>
        </p:spPr>
        <p:txBody>
          <a:bodyPr/>
          <a:lstStyle/>
          <a:p>
            <a:pPr marL="182880" algn="ctr"/>
            <a:endParaRPr lang="ru-RU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-56465" y="-9841"/>
            <a:ext cx="1587155" cy="6858000"/>
            <a:chOff x="-9475" y="0"/>
            <a:chExt cx="1438225" cy="6858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" name="Группа 9"/>
          <p:cNvGrpSpPr/>
          <p:nvPr/>
        </p:nvGrpSpPr>
        <p:grpSpPr>
          <a:xfrm>
            <a:off x="10845826" y="0"/>
            <a:ext cx="1473169" cy="6858000"/>
            <a:chOff x="-9475" y="0"/>
            <a:chExt cx="1438225" cy="6858000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CF8"/>
              </a:clrFrom>
              <a:clrTo>
                <a:srgbClr val="FDFC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3530" y="5103587"/>
            <a:ext cx="1747465" cy="1754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A37507-4DAD-497A-8CA4-CCC4AFE85887}" type="slidenum">
              <a:rPr kumimoji="0" lang="ru-RU" alt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altLang="ru-RU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122" y="322922"/>
            <a:ext cx="2913221" cy="384755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022" y="307908"/>
            <a:ext cx="4847711" cy="347347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959" y="3338945"/>
            <a:ext cx="5506071" cy="3509214"/>
          </a:xfrm>
          <a:prstGeom prst="rect">
            <a:avLst/>
          </a:prstGeom>
        </p:spPr>
      </p:pic>
      <p:sp>
        <p:nvSpPr>
          <p:cNvPr id="27" name="Блок-схема: перфолента 26"/>
          <p:cNvSpPr/>
          <p:nvPr/>
        </p:nvSpPr>
        <p:spPr>
          <a:xfrm>
            <a:off x="3976255" y="3144981"/>
            <a:ext cx="3976253" cy="906863"/>
          </a:xfrm>
          <a:prstGeom prst="flowChartPunchedTap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/>
              <a:t>Участь у загальношкільних заходах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236917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11650" y="4289103"/>
            <a:ext cx="5637010" cy="882119"/>
          </a:xfrm>
        </p:spPr>
        <p:txBody>
          <a:bodyPr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71664" y="2130426"/>
            <a:ext cx="6172072" cy="1470025"/>
          </a:xfrm>
        </p:spPr>
        <p:txBody>
          <a:bodyPr/>
          <a:lstStyle/>
          <a:p>
            <a:pPr marL="182880" algn="ctr"/>
            <a:endParaRPr lang="ru-RU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-56465" y="-9841"/>
            <a:ext cx="1587155" cy="6858000"/>
            <a:chOff x="-9475" y="0"/>
            <a:chExt cx="1438225" cy="6858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" name="Группа 9"/>
          <p:cNvGrpSpPr/>
          <p:nvPr/>
        </p:nvGrpSpPr>
        <p:grpSpPr>
          <a:xfrm>
            <a:off x="10845826" y="0"/>
            <a:ext cx="1473169" cy="6858000"/>
            <a:chOff x="-9475" y="0"/>
            <a:chExt cx="1438225" cy="6858000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CF8"/>
              </a:clrFrom>
              <a:clrTo>
                <a:srgbClr val="FDFC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3530" y="5103587"/>
            <a:ext cx="1747465" cy="1754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A37507-4DAD-497A-8CA4-CCC4AFE85887}" type="slidenum">
              <a:rPr kumimoji="0" lang="ru-RU" alt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altLang="ru-RU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801" y="168635"/>
            <a:ext cx="4364490" cy="32715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170" y="188529"/>
            <a:ext cx="4523001" cy="325166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801" y="3600451"/>
            <a:ext cx="4364490" cy="310688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170" y="3618258"/>
            <a:ext cx="4545879" cy="30890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9" name="Блок-схема: перфолента 28"/>
          <p:cNvSpPr/>
          <p:nvPr/>
        </p:nvSpPr>
        <p:spPr>
          <a:xfrm>
            <a:off x="4572000" y="3144981"/>
            <a:ext cx="2979381" cy="742075"/>
          </a:xfrm>
          <a:prstGeom prst="flowChartPunchedTap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/>
              <a:t>Екскурсії 2015-2016 н. р.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2360945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11650" y="4289103"/>
            <a:ext cx="5637010" cy="882119"/>
          </a:xfrm>
        </p:spPr>
        <p:txBody>
          <a:bodyPr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71664" y="2130426"/>
            <a:ext cx="6172072" cy="1470025"/>
          </a:xfrm>
        </p:spPr>
        <p:txBody>
          <a:bodyPr/>
          <a:lstStyle/>
          <a:p>
            <a:pPr marL="182880" algn="ctr"/>
            <a:endParaRPr lang="ru-RU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-56465" y="-9841"/>
            <a:ext cx="1587155" cy="6858000"/>
            <a:chOff x="-9475" y="0"/>
            <a:chExt cx="1438225" cy="6858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" name="Группа 9"/>
          <p:cNvGrpSpPr/>
          <p:nvPr/>
        </p:nvGrpSpPr>
        <p:grpSpPr>
          <a:xfrm>
            <a:off x="10845826" y="0"/>
            <a:ext cx="1473169" cy="6858000"/>
            <a:chOff x="-9475" y="0"/>
            <a:chExt cx="1438225" cy="6858000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CF8"/>
              </a:clrFrom>
              <a:clrTo>
                <a:srgbClr val="FDFC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3530" y="5103587"/>
            <a:ext cx="1747465" cy="1754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A37507-4DAD-497A-8CA4-CCC4AFE85887}" type="slidenum">
              <a:rPr kumimoji="0" lang="ru-RU" alt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altLang="ru-RU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801" y="3637081"/>
            <a:ext cx="4364490" cy="308229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023" y="3637081"/>
            <a:ext cx="4589148" cy="308229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023" y="235639"/>
            <a:ext cx="4589148" cy="31375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788" y="235640"/>
            <a:ext cx="4380055" cy="313755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8" name="Блок-схема: перфолента 27"/>
          <p:cNvSpPr/>
          <p:nvPr/>
        </p:nvSpPr>
        <p:spPr>
          <a:xfrm>
            <a:off x="4572000" y="3144981"/>
            <a:ext cx="2979381" cy="742075"/>
          </a:xfrm>
          <a:prstGeom prst="flowChartPunchedTap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/>
              <a:t>Екскурсії 2016-2017 н. р.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947278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11650" y="4289103"/>
            <a:ext cx="5637010" cy="882119"/>
          </a:xfrm>
        </p:spPr>
        <p:txBody>
          <a:bodyPr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71664" y="2130426"/>
            <a:ext cx="6172072" cy="1470025"/>
          </a:xfrm>
        </p:spPr>
        <p:txBody>
          <a:bodyPr/>
          <a:lstStyle/>
          <a:p>
            <a:pPr marL="182880" algn="ctr"/>
            <a:endParaRPr lang="ru-RU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-56465" y="-9841"/>
            <a:ext cx="1587155" cy="6858000"/>
            <a:chOff x="-9475" y="0"/>
            <a:chExt cx="1438225" cy="6858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" name="Группа 9"/>
          <p:cNvGrpSpPr/>
          <p:nvPr/>
        </p:nvGrpSpPr>
        <p:grpSpPr>
          <a:xfrm>
            <a:off x="10845826" y="0"/>
            <a:ext cx="1473169" cy="6858000"/>
            <a:chOff x="-9475" y="0"/>
            <a:chExt cx="1438225" cy="6858000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CF8"/>
              </a:clrFrom>
              <a:clrTo>
                <a:srgbClr val="FDFC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3530" y="5103587"/>
            <a:ext cx="1747465" cy="1754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A37507-4DAD-497A-8CA4-CCC4AFE85887}" type="slidenum">
              <a:rPr kumimoji="0" lang="ru-RU" alt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altLang="ru-RU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110" y="106556"/>
            <a:ext cx="4478784" cy="33590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31" y="3173177"/>
            <a:ext cx="4488489" cy="34429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5" name="Блок-схема: перфолента 24"/>
          <p:cNvSpPr/>
          <p:nvPr/>
        </p:nvSpPr>
        <p:spPr>
          <a:xfrm>
            <a:off x="4572000" y="3144981"/>
            <a:ext cx="2979381" cy="742075"/>
          </a:xfrm>
          <a:prstGeom prst="flowChartPunchedTap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/>
              <a:t>Екскурсії 2017-2018 н. р.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9785605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9309" y="116632"/>
            <a:ext cx="10792691" cy="1351949"/>
          </a:xfrm>
        </p:spPr>
        <p:txBody>
          <a:bodyPr>
            <a:noAutofit/>
          </a:bodyPr>
          <a:lstStyle/>
          <a:p>
            <a:r>
              <a:rPr lang="uk-UA" sz="3600" b="1" dirty="0" smtClean="0">
                <a:solidFill>
                  <a:srgbClr val="FF0000"/>
                </a:solidFill>
                <a:latin typeface="Comic Sans MS" pitchFamily="66" charset="0"/>
              </a:rPr>
              <a:t>Результат </a:t>
            </a:r>
            <a:r>
              <a:rPr lang="uk-UA" sz="3600" b="1" dirty="0" smtClean="0">
                <a:solidFill>
                  <a:srgbClr val="FF0000"/>
                </a:solidFill>
                <a:latin typeface="Comic Sans MS" pitchFamily="66" charset="0"/>
              </a:rPr>
              <a:t>впровадження активних форм виховної роботи спрямований </a:t>
            </a:r>
            <a:r>
              <a:rPr lang="uk-UA" sz="3600" b="1" dirty="0" smtClean="0">
                <a:solidFill>
                  <a:srgbClr val="FF0000"/>
                </a:solidFill>
                <a:latin typeface="Comic Sans MS" pitchFamily="66" charset="0"/>
              </a:rPr>
              <a:t>на:</a:t>
            </a:r>
            <a:r>
              <a:rPr lang="uk-UA" sz="3600" b="1" dirty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uk-UA" sz="3600" b="1" dirty="0">
                <a:solidFill>
                  <a:srgbClr val="FF0000"/>
                </a:solidFill>
                <a:latin typeface="Comic Sans MS" pitchFamily="66" charset="0"/>
              </a:rPr>
            </a:br>
            <a:endParaRPr lang="ru-RU" sz="36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51584" y="620688"/>
            <a:ext cx="8316416" cy="6048672"/>
          </a:xfrm>
        </p:spPr>
        <p:txBody>
          <a:bodyPr>
            <a:noAutofit/>
          </a:bodyPr>
          <a:lstStyle/>
          <a:p>
            <a:pPr>
              <a:buNone/>
            </a:pPr>
            <a:endParaRPr lang="uk-UA" sz="2800" dirty="0">
              <a:solidFill>
                <a:srgbClr val="7030A0"/>
              </a:solidFill>
              <a:latin typeface="Comic Sans MS" pitchFamily="66" charset="0"/>
            </a:endParaRPr>
          </a:p>
          <a:p>
            <a:pPr>
              <a:buNone/>
            </a:pPr>
            <a:endParaRPr lang="ru-RU" sz="2800" b="1" dirty="0">
              <a:solidFill>
                <a:srgbClr val="7030A0"/>
              </a:solidFill>
              <a:latin typeface="Comic Sans MS" pitchFamily="66" charset="0"/>
            </a:endParaRPr>
          </a:p>
          <a:p>
            <a:endParaRPr lang="ru-RU" sz="2300" dirty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28728941"/>
              </p:ext>
            </p:extLst>
          </p:nvPr>
        </p:nvGraphicFramePr>
        <p:xfrm>
          <a:off x="1571625" y="620687"/>
          <a:ext cx="11701463" cy="58326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09" y="1036789"/>
            <a:ext cx="3363416" cy="24402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429" y="3362713"/>
            <a:ext cx="3363416" cy="23774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791838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182" y="1454728"/>
            <a:ext cx="9393381" cy="5140036"/>
          </a:xfrm>
          <a:prstGeom prst="rect">
            <a:avLst/>
          </a:prstGeom>
        </p:spPr>
      </p:pic>
      <p:sp>
        <p:nvSpPr>
          <p:cNvPr id="3" name="Горизонтальный свиток 2"/>
          <p:cNvSpPr/>
          <p:nvPr/>
        </p:nvSpPr>
        <p:spPr>
          <a:xfrm>
            <a:off x="277091" y="0"/>
            <a:ext cx="11707091" cy="1954916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8000" dirty="0" smtClean="0">
                <a:solidFill>
                  <a:srgbClr val="073E87"/>
                </a:solidFill>
                <a:latin typeface="Candara"/>
              </a:rPr>
              <a:t>Дякую </a:t>
            </a:r>
            <a:r>
              <a:rPr lang="uk-UA" sz="8000" dirty="0">
                <a:solidFill>
                  <a:srgbClr val="073E87"/>
                </a:solidFill>
                <a:latin typeface="Candara"/>
              </a:rPr>
              <a:t>за увагу!</a:t>
            </a:r>
            <a:endParaRPr lang="ru-RU" sz="8000" dirty="0">
              <a:solidFill>
                <a:srgbClr val="073E87"/>
              </a:solidFill>
              <a:latin typeface="Candara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672880"/>
            <a:ext cx="2784764" cy="1980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17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53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95600" y="274638"/>
            <a:ext cx="8172400" cy="1143000"/>
          </a:xfrm>
        </p:spPr>
        <p:txBody>
          <a:bodyPr>
            <a:noAutofit/>
          </a:bodyPr>
          <a:lstStyle/>
          <a:p>
            <a:r>
              <a:rPr lang="uk-UA" sz="4000" b="1" dirty="0">
                <a:solidFill>
                  <a:srgbClr val="FF0000"/>
                </a:solidFill>
                <a:latin typeface="Comic Sans MS" pitchFamily="66" charset="0"/>
              </a:rPr>
              <a:t>Проблема, над якою </a:t>
            </a:r>
            <a:r>
              <a:rPr lang="uk-UA" sz="4000" b="1" dirty="0" smtClean="0">
                <a:solidFill>
                  <a:srgbClr val="FF0000"/>
                </a:solidFill>
                <a:latin typeface="Comic Sans MS" pitchFamily="66" charset="0"/>
              </a:rPr>
              <a:t>працюю як класний керівник:</a:t>
            </a:r>
            <a:endParaRPr lang="ru-RU" sz="40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430982" y="1447800"/>
            <a:ext cx="6386944" cy="4800600"/>
          </a:xfrm>
        </p:spPr>
        <p:txBody>
          <a:bodyPr>
            <a:normAutofit/>
          </a:bodyPr>
          <a:lstStyle/>
          <a:p>
            <a:pPr algn="r">
              <a:buNone/>
            </a:pPr>
            <a:r>
              <a:rPr lang="uk-UA" sz="4400" b="1" dirty="0">
                <a:solidFill>
                  <a:srgbClr val="002060"/>
                </a:solidFill>
                <a:latin typeface="+mj-lt"/>
              </a:rPr>
              <a:t>Ф</a:t>
            </a:r>
            <a:r>
              <a:rPr lang="uk-UA" sz="4400" b="1" dirty="0" smtClean="0">
                <a:solidFill>
                  <a:srgbClr val="002060"/>
                </a:solidFill>
                <a:latin typeface="+mj-lt"/>
              </a:rPr>
              <a:t>ормування </a:t>
            </a:r>
            <a:r>
              <a:rPr lang="uk-UA" sz="4400" b="1" dirty="0">
                <a:solidFill>
                  <a:srgbClr val="002060"/>
                </a:solidFill>
                <a:latin typeface="+mj-lt"/>
              </a:rPr>
              <a:t>патріотичного світогляду та громадянських позицій в учнів через ціннісне ставлення до суспільства та </a:t>
            </a:r>
            <a:r>
              <a:rPr lang="uk-UA" sz="4400" b="1" dirty="0" smtClean="0">
                <a:solidFill>
                  <a:srgbClr val="002060"/>
                </a:solidFill>
                <a:latin typeface="+mj-lt"/>
              </a:rPr>
              <a:t>держави</a:t>
            </a:r>
            <a:endParaRPr lang="ru-RU" dirty="0"/>
          </a:p>
          <a:p>
            <a:pPr algn="r">
              <a:buNone/>
            </a:pPr>
            <a:endParaRPr lang="ru-RU" sz="3400" b="1" dirty="0" smtClean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17" y="1447800"/>
            <a:ext cx="5907182" cy="4074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98781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6600" b="1" dirty="0" smtClean="0">
                <a:solidFill>
                  <a:srgbClr val="FF0000"/>
                </a:solidFill>
              </a:rPr>
              <a:t>Нові вимоги до освіти</a:t>
            </a:r>
            <a:endParaRPr lang="ru-RU" sz="6600" b="1" dirty="0">
              <a:solidFill>
                <a:srgbClr val="FF0000"/>
              </a:solidFill>
            </a:endParaRPr>
          </a:p>
        </p:txBody>
      </p:sp>
      <p:pic>
        <p:nvPicPr>
          <p:cNvPr id="10242" name="Picture 2" descr="Картинки по запросу інтерактивні прийоми навчання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745" y="2030922"/>
            <a:ext cx="4793672" cy="3960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09600" y="2189018"/>
            <a:ext cx="3229697" cy="98367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000" dirty="0" smtClean="0"/>
              <a:t>активність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18655" y="4114799"/>
            <a:ext cx="3325090" cy="103909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000" dirty="0" smtClean="0"/>
              <a:t>самостійність</a:t>
            </a:r>
            <a:endParaRPr lang="ru-RU" sz="4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437417" y="2189018"/>
            <a:ext cx="3311237" cy="98367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000" dirty="0" smtClean="0"/>
              <a:t>творчість</a:t>
            </a:r>
            <a:endParaRPr lang="ru-RU" sz="4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437418" y="3948544"/>
            <a:ext cx="3532909" cy="120534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000" dirty="0" smtClean="0"/>
              <a:t>Здатність до адаптації</a:t>
            </a:r>
            <a:endParaRPr lang="ru-RU" sz="400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16452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8836"/>
          </a:xfrm>
          <a:prstGeom prst="rect">
            <a:avLst/>
          </a:prstGeom>
        </p:spPr>
      </p:pic>
      <p:graphicFrame>
        <p:nvGraphicFramePr>
          <p:cNvPr id="3" name="Объект 3"/>
          <p:cNvGraphicFramePr>
            <a:graphicFrameLocks/>
          </p:cNvGraphicFramePr>
          <p:nvPr>
            <p:extLst/>
          </p:nvPr>
        </p:nvGraphicFramePr>
        <p:xfrm>
          <a:off x="152400" y="0"/>
          <a:ext cx="120396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41084EF-A322-40FE-ADD7-531599D92C1E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0710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3592" y="0"/>
            <a:ext cx="8034096" cy="90872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000" b="1" dirty="0" smtClean="0">
                <a:solidFill>
                  <a:srgbClr val="FF0000"/>
                </a:solidFill>
                <a:latin typeface="Comic Sans MS" pitchFamily="66" charset="0"/>
              </a:rPr>
              <a:t>Активні форми та методи виховної роботи</a:t>
            </a:r>
            <a:endParaRPr lang="ru-RU" sz="40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9668938"/>
              </p:ext>
            </p:extLst>
          </p:nvPr>
        </p:nvGraphicFramePr>
        <p:xfrm>
          <a:off x="-312713" y="908720"/>
          <a:ext cx="14915403" cy="5949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091747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4109" y="290944"/>
            <a:ext cx="9698182" cy="886691"/>
          </a:xfrm>
        </p:spPr>
        <p:txBody>
          <a:bodyPr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44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haroni" panose="02010803020104030203" pitchFamily="2" charset="-79"/>
              </a:rPr>
              <a:t>Переваги</a:t>
            </a:r>
            <a:r>
              <a:rPr lang="ru-RU" sz="4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haroni" panose="02010803020104030203" pitchFamily="2" charset="-79"/>
              </a:rPr>
              <a:t> </a:t>
            </a:r>
            <a:r>
              <a:rPr lang="ru-RU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haroni" panose="02010803020104030203" pitchFamily="2" charset="-79"/>
              </a:rPr>
              <a:t>активних</a:t>
            </a:r>
            <a:r>
              <a:rPr lang="ru-RU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haroni" panose="02010803020104030203" pitchFamily="2" charset="-79"/>
              </a:rPr>
              <a:t> форм </a:t>
            </a:r>
            <a:r>
              <a:rPr lang="ru-RU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haroni" panose="02010803020104030203" pitchFamily="2" charset="-79"/>
              </a:rPr>
              <a:t>роботи</a:t>
            </a:r>
            <a:r>
              <a:rPr lang="ru-RU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haroni" panose="02010803020104030203" pitchFamily="2" charset="-79"/>
              </a:rPr>
              <a:t>:</a:t>
            </a:r>
            <a:r>
              <a:rPr lang="ru-RU" sz="4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/>
            </a:r>
            <a:br>
              <a:rPr lang="ru-RU" sz="4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haroni" panose="02010803020104030203" pitchFamily="2" charset="-79"/>
              </a:rPr>
            </a:br>
            <a:endParaRPr lang="ru-RU" sz="4400" b="1" dirty="0">
              <a:solidFill>
                <a:srgbClr val="FF0000"/>
              </a:solidFill>
              <a:latin typeface="Comic Sans MS" pitchFamily="66" charset="0"/>
              <a:cs typeface="Aharoni" panose="02010803020104030203" pitchFamily="2" charset="-79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9398180"/>
              </p:ext>
            </p:extLst>
          </p:nvPr>
        </p:nvGraphicFramePr>
        <p:xfrm>
          <a:off x="1914525" y="1039091"/>
          <a:ext cx="9169111" cy="57219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081257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9636" y="0"/>
            <a:ext cx="10252364" cy="1221259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solidFill>
                  <a:srgbClr val="FF0000"/>
                </a:solidFill>
                <a:latin typeface="Comic Sans MS" pitchFamily="66" charset="0"/>
              </a:rPr>
              <a:t>Впровадження активних форм виховної роботи</a:t>
            </a:r>
            <a:endParaRPr lang="ru-RU" sz="3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2639616" y="1700808"/>
          <a:ext cx="7704856" cy="5157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343891" y="1221260"/>
            <a:ext cx="10501745" cy="5428922"/>
          </a:xfrm>
        </p:spPr>
        <p:txBody>
          <a:bodyPr>
            <a:normAutofit/>
          </a:bodyPr>
          <a:lstStyle/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uk-UA" sz="2800" b="1" dirty="0" smtClean="0">
                <a:solidFill>
                  <a:srgbClr val="002060"/>
                </a:solidFill>
                <a:latin typeface="+mj-lt"/>
                <a:ea typeface="Palatino Linotype" panose="02040502050505030304" pitchFamily="18" charset="0"/>
                <a:cs typeface="Times New Roman" panose="02020603050405020304" pitchFamily="18" charset="0"/>
              </a:rPr>
              <a:t>Реалізація </a:t>
            </a:r>
            <a:r>
              <a:rPr lang="uk-UA" sz="2800" b="1" dirty="0">
                <a:solidFill>
                  <a:srgbClr val="002060"/>
                </a:solidFill>
                <a:latin typeface="+mj-lt"/>
                <a:ea typeface="Palatino Linotype" panose="02040502050505030304" pitchFamily="18" charset="0"/>
                <a:cs typeface="Times New Roman" panose="02020603050405020304" pitchFamily="18" charset="0"/>
              </a:rPr>
              <a:t>творчого потенціалу, індивідуальних запитів і потреб дітей здійснювалась в ході проведення уроків історії, виховних годин, в позаурочній діяльності. </a:t>
            </a:r>
            <a:endParaRPr lang="ru-RU" sz="2800" b="1" dirty="0">
              <a:solidFill>
                <a:srgbClr val="002060"/>
              </a:solidFill>
              <a:latin typeface="+mj-lt"/>
              <a:ea typeface="Palatino Linotype" panose="0204050205050503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endParaRPr lang="ru-RU" sz="2400" b="1" dirty="0">
              <a:solidFill>
                <a:srgbClr val="002060"/>
              </a:solidFill>
              <a:latin typeface="+mj-lt"/>
              <a:ea typeface="Palatino Linotype" panose="0204050205050503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241" y="3100493"/>
            <a:ext cx="4826123" cy="35496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429" y="3100493"/>
            <a:ext cx="4818768" cy="35496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078674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7223" y="515169"/>
            <a:ext cx="10048413" cy="706090"/>
          </a:xfrm>
        </p:spPr>
        <p:txBody>
          <a:bodyPr>
            <a:normAutofit/>
          </a:bodyPr>
          <a:lstStyle/>
          <a:p>
            <a:r>
              <a:rPr lang="uk-UA" sz="3200" b="1" dirty="0">
                <a:solidFill>
                  <a:srgbClr val="FF0000"/>
                </a:solidFill>
                <a:latin typeface="Comic Sans MS" pitchFamily="66" charset="0"/>
              </a:rPr>
              <a:t>Впровадження активних форм виховної роботи</a:t>
            </a:r>
            <a:endParaRPr lang="ru-RU" sz="40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2639616" y="1700808"/>
          <a:ext cx="7704856" cy="5157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343891" y="1039091"/>
            <a:ext cx="10501745" cy="5611091"/>
          </a:xfrm>
        </p:spPr>
        <p:txBody>
          <a:bodyPr>
            <a:norm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endParaRPr lang="ru-RU" sz="2400" b="1" dirty="0">
              <a:solidFill>
                <a:srgbClr val="002060"/>
              </a:solidFill>
              <a:latin typeface="+mj-lt"/>
              <a:ea typeface="Palatino Linotype" panose="0204050205050503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352" y="3489454"/>
            <a:ext cx="5187266" cy="32125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950" y="1394055"/>
            <a:ext cx="4940686" cy="348274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Блок-схема: перфолента 8"/>
          <p:cNvSpPr/>
          <p:nvPr/>
        </p:nvSpPr>
        <p:spPr>
          <a:xfrm>
            <a:off x="5161279" y="3541306"/>
            <a:ext cx="2979381" cy="809021"/>
          </a:xfrm>
          <a:prstGeom prst="flowChartPunchedTap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/>
              <a:t>Проектна діяльність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297861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11650" y="4289103"/>
            <a:ext cx="5637010" cy="882119"/>
          </a:xfrm>
        </p:spPr>
        <p:txBody>
          <a:bodyPr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71664" y="2130426"/>
            <a:ext cx="6172072" cy="1470025"/>
          </a:xfrm>
        </p:spPr>
        <p:txBody>
          <a:bodyPr/>
          <a:lstStyle/>
          <a:p>
            <a:pPr marL="182880" algn="ctr"/>
            <a:endParaRPr lang="ru-RU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-56465" y="-9841"/>
            <a:ext cx="1587155" cy="6858000"/>
            <a:chOff x="-9475" y="0"/>
            <a:chExt cx="1438225" cy="6858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" name="Группа 9"/>
          <p:cNvGrpSpPr/>
          <p:nvPr/>
        </p:nvGrpSpPr>
        <p:grpSpPr>
          <a:xfrm>
            <a:off x="10845826" y="0"/>
            <a:ext cx="1473169" cy="6858000"/>
            <a:chOff x="-9475" y="0"/>
            <a:chExt cx="1438225" cy="6858000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CF8"/>
              </a:clrFrom>
              <a:clrTo>
                <a:srgbClr val="FDFC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3530" y="5103587"/>
            <a:ext cx="1747465" cy="1754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A37507-4DAD-497A-8CA4-CCC4AFE85887}" type="slidenum">
              <a:rPr kumimoji="0" lang="ru-RU" alt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altLang="ru-RU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737" y="126217"/>
            <a:ext cx="4610429" cy="331976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737" y="3445985"/>
            <a:ext cx="4635759" cy="33505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089" y="3394363"/>
            <a:ext cx="4558647" cy="34021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7" name="Блок-схема: перфолента 26"/>
          <p:cNvSpPr/>
          <p:nvPr/>
        </p:nvSpPr>
        <p:spPr>
          <a:xfrm>
            <a:off x="4572000" y="3330398"/>
            <a:ext cx="2979381" cy="688652"/>
          </a:xfrm>
          <a:prstGeom prst="flowChartPunchedTap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/>
              <a:t>Виховні години</a:t>
            </a:r>
            <a:endParaRPr lang="ru-RU" b="1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343" y="126217"/>
            <a:ext cx="4604138" cy="323157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290202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313</Words>
  <Application>Microsoft Office PowerPoint</Application>
  <PresentationFormat>Широкоэкранный</PresentationFormat>
  <Paragraphs>68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17</vt:i4>
      </vt:variant>
    </vt:vector>
  </HeadingPairs>
  <TitlesOfParts>
    <vt:vector size="32" baseType="lpstr">
      <vt:lpstr>Aharoni</vt:lpstr>
      <vt:lpstr>Arial</vt:lpstr>
      <vt:lpstr>Calibri</vt:lpstr>
      <vt:lpstr>Candara</vt:lpstr>
      <vt:lpstr>Century Gothic</vt:lpstr>
      <vt:lpstr>Comic Sans MS</vt:lpstr>
      <vt:lpstr>Corbel</vt:lpstr>
      <vt:lpstr>Gill Sans MT</vt:lpstr>
      <vt:lpstr>Palatino Linotype</vt:lpstr>
      <vt:lpstr>Times New Roman</vt:lpstr>
      <vt:lpstr>Verdana</vt:lpstr>
      <vt:lpstr>Wingdings 2</vt:lpstr>
      <vt:lpstr>Wingdings 3</vt:lpstr>
      <vt:lpstr>Солнцестояние</vt:lpstr>
      <vt:lpstr>Легкий дым</vt:lpstr>
      <vt:lpstr>     Впровадження активних форм виховної роботи в процесі формування громадянської культури особистості   </vt:lpstr>
      <vt:lpstr>Проблема, над якою працюю як класний керівник:</vt:lpstr>
      <vt:lpstr>Нові вимоги до освіти</vt:lpstr>
      <vt:lpstr>Презентация PowerPoint</vt:lpstr>
      <vt:lpstr>Активні форми та методи виховної роботи</vt:lpstr>
      <vt:lpstr>Переваги активних форм роботи: </vt:lpstr>
      <vt:lpstr>Впровадження активних форм виховної роботи</vt:lpstr>
      <vt:lpstr>Впровадження активних форм виховної роботи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 впровадження активних форм виховної роботи спрямований на: 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ПОРТФОЛІО   </dc:title>
  <dc:creator>Пользователь</dc:creator>
  <cp:lastModifiedBy>Пользователь</cp:lastModifiedBy>
  <cp:revision>27</cp:revision>
  <dcterms:created xsi:type="dcterms:W3CDTF">2017-12-27T15:51:45Z</dcterms:created>
  <dcterms:modified xsi:type="dcterms:W3CDTF">2018-02-20T20:07:37Z</dcterms:modified>
</cp:coreProperties>
</file>