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5A8D6B-A1CE-48CC-A829-EC1B8F178BB1}" type="datetimeFigureOut">
              <a:rPr lang="uk-UA" smtClean="0"/>
              <a:t>23.05.2020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574FBA-8BA4-4C5E-BDA6-EDEADF8D2D2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15 диких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потрібний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Юркевич Ольги 6-Б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17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Горностай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332856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Горностай – це маленька пухнаста та прудка тваринка з красивим хутром, яке влітку стає коричнево-жовтувато-сірим, а взимку – білим. Горностаї стали жертвами модної індустрії – з їхнього щільного і м’якого хутра і досі виготовляють шуби.</a:t>
            </a:r>
          </a:p>
          <a:p>
            <a:endParaRPr lang="uk-UA" dirty="0"/>
          </a:p>
          <a:p>
            <a:r>
              <a:rPr lang="uk-UA" dirty="0"/>
              <a:t>В Україні ці милі тваринки під охороною держави, їх включено до Червоної книги України, і полювання на них заборонене навіть з метою дослідження.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9218" name="Picture 2" descr="C:\Users\User\Desktop\871464_18916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4421833" cy="24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9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Лелека чорний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54888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Чорного</a:t>
            </a:r>
            <a:r>
              <a:rPr lang="ru-RU" dirty="0"/>
              <a:t> </a:t>
            </a:r>
            <a:r>
              <a:rPr lang="ru-RU" dirty="0" err="1"/>
              <a:t>лелеку</a:t>
            </a:r>
            <a:r>
              <a:rPr lang="ru-RU" dirty="0"/>
              <a:t> не так просто </a:t>
            </a:r>
            <a:r>
              <a:rPr lang="ru-RU" dirty="0" err="1"/>
              <a:t>зустріти</a:t>
            </a:r>
            <a:r>
              <a:rPr lang="ru-RU" dirty="0"/>
              <a:t> у </a:t>
            </a:r>
            <a:r>
              <a:rPr lang="ru-RU" dirty="0" err="1"/>
              <a:t>природі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попри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рідкісний</a:t>
            </a:r>
            <a:r>
              <a:rPr lang="ru-RU" dirty="0"/>
              <a:t>,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потайний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 людей. </a:t>
            </a:r>
            <a:r>
              <a:rPr lang="ru-RU" dirty="0" err="1"/>
              <a:t>Загалом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400-450 пар.</a:t>
            </a:r>
          </a:p>
          <a:p>
            <a:endParaRPr lang="ru-RU" dirty="0"/>
          </a:p>
          <a:p>
            <a:r>
              <a:rPr lang="ru-RU" dirty="0" err="1"/>
              <a:t>Чорні</a:t>
            </a:r>
            <a:r>
              <a:rPr lang="ru-RU" dirty="0"/>
              <a:t> </a:t>
            </a:r>
            <a:r>
              <a:rPr lang="ru-RU" dirty="0" err="1"/>
              <a:t>лелеки</a:t>
            </a:r>
            <a:r>
              <a:rPr lang="ru-RU" dirty="0"/>
              <a:t> </a:t>
            </a:r>
            <a:r>
              <a:rPr lang="ru-RU" dirty="0" err="1"/>
              <a:t>гніздяться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на </a:t>
            </a:r>
            <a:r>
              <a:rPr lang="ru-RU" dirty="0" err="1"/>
              <a:t>Поліссі</a:t>
            </a:r>
            <a:r>
              <a:rPr lang="ru-RU" dirty="0"/>
              <a:t> та в </a:t>
            </a:r>
            <a:r>
              <a:rPr lang="ru-RU" dirty="0" err="1"/>
              <a:t>Карпатському</a:t>
            </a:r>
            <a:r>
              <a:rPr lang="ru-RU" dirty="0"/>
              <a:t> </a:t>
            </a:r>
            <a:r>
              <a:rPr lang="ru-RU" dirty="0" err="1"/>
              <a:t>регіоні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10242" name="Picture 2" descr="C:\Users\User\Desktop\871464_18916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09202"/>
            <a:ext cx="3441253" cy="253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Саламандра вогняна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1972816"/>
          </a:xfrm>
        </p:spPr>
        <p:txBody>
          <a:bodyPr/>
          <a:lstStyle/>
          <a:p>
            <a:r>
              <a:rPr lang="ru-RU" dirty="0" err="1"/>
              <a:t>Мандруючи</a:t>
            </a:r>
            <a:r>
              <a:rPr lang="ru-RU" dirty="0"/>
              <a:t> Карпатами, </a:t>
            </a:r>
            <a:r>
              <a:rPr lang="ru-RU" dirty="0" err="1"/>
              <a:t>уважно</a:t>
            </a:r>
            <a:r>
              <a:rPr lang="ru-RU" dirty="0"/>
              <a:t> </a:t>
            </a:r>
            <a:r>
              <a:rPr lang="ru-RU" dirty="0" err="1"/>
              <a:t>дивіться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ноги, </a:t>
            </a:r>
            <a:r>
              <a:rPr lang="ru-RU" dirty="0" err="1"/>
              <a:t>бо</a:t>
            </a:r>
            <a:r>
              <a:rPr lang="ru-RU" dirty="0"/>
              <a:t> стежкою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прошмигнути</a:t>
            </a:r>
            <a:r>
              <a:rPr lang="ru-RU" dirty="0"/>
              <a:t> </a:t>
            </a:r>
            <a:r>
              <a:rPr lang="ru-RU" dirty="0" err="1"/>
              <a:t>вогняна</a:t>
            </a:r>
            <a:r>
              <a:rPr lang="ru-RU" dirty="0"/>
              <a:t> саламандра. </a:t>
            </a:r>
            <a:r>
              <a:rPr lang="ru-RU" dirty="0" err="1"/>
              <a:t>Її</a:t>
            </a:r>
            <a:r>
              <a:rPr lang="ru-RU" dirty="0"/>
              <a:t> легко </a:t>
            </a:r>
            <a:r>
              <a:rPr lang="ru-RU" dirty="0" err="1"/>
              <a:t>впізнати</a:t>
            </a:r>
            <a:r>
              <a:rPr lang="ru-RU" dirty="0"/>
              <a:t> за </a:t>
            </a:r>
            <a:r>
              <a:rPr lang="ru-RU" dirty="0" err="1"/>
              <a:t>неордирарним</a:t>
            </a:r>
            <a:r>
              <a:rPr lang="ru-RU" dirty="0"/>
              <a:t> </a:t>
            </a:r>
            <a:r>
              <a:rPr lang="ru-RU" dirty="0" err="1"/>
              <a:t>забарвленням</a:t>
            </a:r>
            <a:r>
              <a:rPr lang="ru-RU" dirty="0"/>
              <a:t> – </a:t>
            </a:r>
            <a:r>
              <a:rPr lang="ru-RU" dirty="0" err="1"/>
              <a:t>чорне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з </a:t>
            </a:r>
            <a:r>
              <a:rPr lang="ru-RU" dirty="0" err="1"/>
              <a:t>жовтими</a:t>
            </a:r>
            <a:r>
              <a:rPr lang="ru-RU" dirty="0"/>
              <a:t> </a:t>
            </a:r>
            <a:r>
              <a:rPr lang="ru-RU" dirty="0" err="1"/>
              <a:t>плямами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uk-UA" dirty="0"/>
          </a:p>
        </p:txBody>
      </p:sp>
      <p:pic>
        <p:nvPicPr>
          <p:cNvPr id="11266" name="Picture 2" descr="C:\Users\User\Desktop\871464_1891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519" y="3501008"/>
            <a:ext cx="4847704" cy="272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4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Жолудниця</a:t>
            </a:r>
            <a:r>
              <a:rPr lang="uk-UA" dirty="0"/>
              <a:t> європейська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1756792"/>
          </a:xfrm>
        </p:spPr>
        <p:txBody>
          <a:bodyPr/>
          <a:lstStyle/>
          <a:p>
            <a:r>
              <a:rPr lang="uk-UA" dirty="0"/>
              <a:t>Маленький гризун з велетенськими очима. </a:t>
            </a:r>
            <a:r>
              <a:rPr lang="uk-UA" dirty="0" err="1"/>
              <a:t>Жолудниця</a:t>
            </a:r>
            <a:r>
              <a:rPr lang="uk-UA" dirty="0"/>
              <a:t> водиться у лісах (хвойні, листяні та мішані), хоча іноді зустрічається в садах і городах.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12290" name="Picture 2" descr="C:\Users\User\Desktop\871464_18916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5"/>
            <a:ext cx="4490591" cy="31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3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Сипуха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283691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Ви боїтеся сов, їх величезних очей та моторошного крику? Якщо так, то дарма. Сови, зокрема, регулюють кількість гризунів, які завдають шкоди господарствам.</a:t>
            </a:r>
          </a:p>
          <a:p>
            <a:endParaRPr lang="uk-UA" dirty="0"/>
          </a:p>
          <a:p>
            <a:r>
              <a:rPr lang="uk-UA" dirty="0"/>
              <a:t>Один серед видів сов, які водяться в Україні – це сипуха. Рідкісний птах гніздиться в західних і центральних областях України, а також на півночі Одещини. Сипух у світі стає все менше і менше: у цілій Європі їх 110-220 тисяч пар, а в Україні близько 30 пар.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13314" name="Picture 2" descr="C:\Users\User\Desktop\871464_18916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3384376" cy="225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2548880"/>
          </a:xfrm>
        </p:spPr>
        <p:txBody>
          <a:bodyPr/>
          <a:lstStyle/>
          <a:p>
            <a:r>
              <a:rPr lang="ru-RU" dirty="0" err="1"/>
              <a:t>Рись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стала жертвою </a:t>
            </a:r>
            <a:r>
              <a:rPr lang="ru-RU" dirty="0" err="1"/>
              <a:t>модної</a:t>
            </a:r>
            <a:r>
              <a:rPr lang="ru-RU" dirty="0"/>
              <a:t> </a:t>
            </a:r>
            <a:r>
              <a:rPr lang="ru-RU" dirty="0" err="1"/>
              <a:t>індустрії</a:t>
            </a:r>
            <a:r>
              <a:rPr lang="ru-RU" dirty="0"/>
              <a:t>. На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довершених</a:t>
            </a:r>
            <a:r>
              <a:rPr lang="ru-RU" dirty="0"/>
              <a:t> та </a:t>
            </a:r>
            <a:r>
              <a:rPr lang="ru-RU" dirty="0" err="1"/>
              <a:t>граційних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полювали</a:t>
            </a:r>
            <a:r>
              <a:rPr lang="ru-RU" dirty="0"/>
              <a:t>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хутра</a:t>
            </a:r>
            <a:r>
              <a:rPr lang="ru-RU" dirty="0"/>
              <a:t>. Зараз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хижі</a:t>
            </a:r>
            <a:r>
              <a:rPr lang="ru-RU" dirty="0"/>
              <a:t> </a:t>
            </a:r>
            <a:r>
              <a:rPr lang="ru-RU" dirty="0" err="1"/>
              <a:t>коти</a:t>
            </a:r>
            <a:r>
              <a:rPr lang="ru-RU" dirty="0"/>
              <a:t> </a:t>
            </a:r>
            <a:r>
              <a:rPr lang="ru-RU" dirty="0" err="1"/>
              <a:t>рідкісні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: у Карпатах – </a:t>
            </a:r>
            <a:r>
              <a:rPr lang="ru-RU" dirty="0" err="1"/>
              <a:t>близько</a:t>
            </a:r>
            <a:r>
              <a:rPr lang="ru-RU" dirty="0"/>
              <a:t> 350–400 </a:t>
            </a:r>
            <a:r>
              <a:rPr lang="ru-RU" dirty="0" err="1"/>
              <a:t>особин</a:t>
            </a:r>
            <a:r>
              <a:rPr lang="ru-RU" dirty="0"/>
              <a:t>, а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Полісся</a:t>
            </a:r>
            <a:r>
              <a:rPr lang="ru-RU" dirty="0"/>
              <a:t> – до 80–90.</a:t>
            </a:r>
          </a:p>
          <a:p>
            <a:endParaRPr lang="ru-RU" dirty="0"/>
          </a:p>
          <a:p>
            <a:endParaRPr lang="uk-UA" dirty="0"/>
          </a:p>
        </p:txBody>
      </p:sp>
      <p:pic>
        <p:nvPicPr>
          <p:cNvPr id="14338" name="Picture 2" descr="C:\Users\User\Desktop\871464_18916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859" y="3573016"/>
            <a:ext cx="3999160" cy="299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Полоз леопардовий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55160" cy="254888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красива і </a:t>
            </a:r>
            <a:r>
              <a:rPr lang="ru-RU" dirty="0" err="1"/>
              <a:t>така</a:t>
            </a:r>
            <a:r>
              <a:rPr lang="ru-RU" dirty="0"/>
              <a:t> ж </a:t>
            </a:r>
            <a:r>
              <a:rPr lang="ru-RU" dirty="0" err="1"/>
              <a:t>рідкісна</a:t>
            </a:r>
            <a:r>
              <a:rPr lang="ru-RU" dirty="0"/>
              <a:t> </a:t>
            </a:r>
            <a:r>
              <a:rPr lang="ru-RU" dirty="0" err="1"/>
              <a:t>неотруйна</a:t>
            </a:r>
            <a:r>
              <a:rPr lang="ru-RU" dirty="0"/>
              <a:t> </a:t>
            </a:r>
            <a:r>
              <a:rPr lang="ru-RU" dirty="0" err="1"/>
              <a:t>змія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статус </a:t>
            </a:r>
            <a:r>
              <a:rPr lang="ru-RU" dirty="0" err="1"/>
              <a:t>зникаючого</a:t>
            </a:r>
            <a:r>
              <a:rPr lang="ru-RU" dirty="0"/>
              <a:t> виду.</a:t>
            </a:r>
          </a:p>
          <a:p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вам </a:t>
            </a:r>
            <a:r>
              <a:rPr lang="ru-RU" dirty="0" err="1"/>
              <a:t>пощастить</a:t>
            </a:r>
            <a:r>
              <a:rPr lang="ru-RU" dirty="0"/>
              <a:t> </a:t>
            </a:r>
            <a:r>
              <a:rPr lang="ru-RU" dirty="0" err="1"/>
              <a:t>зустріти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плазуна</a:t>
            </a:r>
            <a:r>
              <a:rPr lang="ru-RU" dirty="0"/>
              <a:t>, то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заповідниках</a:t>
            </a:r>
            <a:r>
              <a:rPr lang="ru-RU" dirty="0"/>
              <a:t>, і то не </a:t>
            </a:r>
            <a:r>
              <a:rPr lang="ru-RU" dirty="0" err="1"/>
              <a:t>щороку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До </a:t>
            </a:r>
            <a:r>
              <a:rPr lang="ru-RU" dirty="0" err="1"/>
              <a:t>кінця</a:t>
            </a:r>
            <a:r>
              <a:rPr lang="ru-RU" dirty="0"/>
              <a:t> 40-х </a:t>
            </a:r>
            <a:r>
              <a:rPr lang="ru-RU" dirty="0" err="1"/>
              <a:t>років</a:t>
            </a:r>
            <a:r>
              <a:rPr lang="ru-RU" dirty="0"/>
              <a:t> 20 ст. полоз </a:t>
            </a:r>
            <a:r>
              <a:rPr lang="ru-RU" dirty="0" err="1"/>
              <a:t>леопардовий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звичайним</a:t>
            </a:r>
            <a:r>
              <a:rPr lang="ru-RU" dirty="0"/>
              <a:t> видом, а з 70-х </a:t>
            </a:r>
            <a:r>
              <a:rPr lang="ru-RU" dirty="0" err="1"/>
              <a:t>років</a:t>
            </a:r>
            <a:r>
              <a:rPr lang="ru-RU" dirty="0"/>
              <a:t> – </a:t>
            </a:r>
            <a:r>
              <a:rPr lang="ru-RU" dirty="0" err="1"/>
              <a:t>змію</a:t>
            </a:r>
            <a:r>
              <a:rPr lang="ru-RU" dirty="0"/>
              <a:t> </a:t>
            </a:r>
            <a:r>
              <a:rPr lang="ru-RU" dirty="0" err="1"/>
              <a:t>бачили</a:t>
            </a:r>
            <a:r>
              <a:rPr lang="ru-RU" dirty="0"/>
              <a:t> раз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Зараз на полоза леопардового активно </a:t>
            </a:r>
            <a:r>
              <a:rPr lang="ru-RU" dirty="0" err="1"/>
              <a:t>полюють</a:t>
            </a:r>
            <a:r>
              <a:rPr lang="ru-RU" dirty="0"/>
              <a:t> </a:t>
            </a:r>
            <a:r>
              <a:rPr lang="ru-RU" dirty="0" err="1"/>
              <a:t>любителі</a:t>
            </a:r>
            <a:r>
              <a:rPr lang="ru-RU" dirty="0"/>
              <a:t> </a:t>
            </a:r>
            <a:r>
              <a:rPr lang="ru-RU" dirty="0" err="1"/>
              <a:t>змій</a:t>
            </a:r>
            <a:r>
              <a:rPr lang="ru-RU" dirty="0"/>
              <a:t> для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колекції</a:t>
            </a:r>
            <a:r>
              <a:rPr lang="ru-RU" dirty="0"/>
              <a:t> та для продажу.</a:t>
            </a:r>
            <a:endParaRPr lang="uk-UA" dirty="0"/>
          </a:p>
        </p:txBody>
      </p:sp>
      <p:pic>
        <p:nvPicPr>
          <p:cNvPr id="15362" name="Picture 2" descr="C:\Users\User\Desktop\871464_18916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689" y="4150426"/>
            <a:ext cx="3888433" cy="259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Їжак вухатий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31024" cy="276490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Ці милі їжачки мають статус зникаючих, і якщо ви їх зустріли – вважайте себе щасливцем. Експерти припускають, що на території України їх лише кілька десятків особин.</a:t>
            </a:r>
          </a:p>
          <a:p>
            <a:endParaRPr lang="uk-UA" dirty="0"/>
          </a:p>
          <a:p>
            <a:r>
              <a:rPr lang="uk-UA" dirty="0"/>
              <a:t>За останні 20 років вухастих їжачків зустрічали тільки раз у дикій природі – в околицях Луганська. Цей вид стрімко зникає через деградацію степових екосистем, у яких водиться.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102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93096"/>
            <a:ext cx="43924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3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Кіт лісовий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2980928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Це вам не розпещений домашній котик. Лісовий кіт – справжній витривалий мисливець, який вполює здобич і витримає люті морози. Також він відрізняється від свійського кота більшими розмірами (довжина тіла до 90 см) і відносно коротким хвостом.</a:t>
            </a:r>
          </a:p>
          <a:p>
            <a:endParaRPr lang="uk-UA" dirty="0"/>
          </a:p>
          <a:p>
            <a:r>
              <a:rPr lang="uk-UA" dirty="0"/>
              <a:t>Лісовий кіт водиться у лісах Карпат, Вінницької, Кіровоградської та Одеської області.</a:t>
            </a:r>
          </a:p>
          <a:p>
            <a:endParaRPr lang="uk-UA" dirty="0"/>
          </a:p>
          <a:p>
            <a:r>
              <a:rPr lang="uk-UA" dirty="0"/>
              <a:t>Популяція котів зменшується кожного року (зараз в Україні їх 400–500 особин) і все через масову вирубку листяних лісів, зокрема, дібров. Також тварини часто гинуть під час полювання та у браконьєрських пастках.</a:t>
            </a:r>
          </a:p>
        </p:txBody>
      </p:sp>
      <p:pic>
        <p:nvPicPr>
          <p:cNvPr id="2050" name="Picture 2" descr="C:\Users\User\Desktop\871464_18916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74" y="4293096"/>
            <a:ext cx="3528392" cy="235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Зубр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240486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Врятувати зубрів у дикій природі, на жаль, не вдалося. Цих унікальних тварин можна побачити лише у спеціальних господарствах.</a:t>
            </a:r>
          </a:p>
          <a:p>
            <a:endParaRPr lang="uk-UA" dirty="0"/>
          </a:p>
          <a:p>
            <a:r>
              <a:rPr lang="uk-UA" dirty="0"/>
              <a:t>Зубри зникли з дикої природи, зокрема, через полювання. І навіть зараз, у цивілізованому світі, зубр є популярним об’єктом полювання серед багатіїв. За останні 20 років ця тварина зникла в Україні у багатьох місцях, де раніше була відновлена.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3074" name="Picture 2" descr="C:\Users\User\Desktop\871464_18916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720" y="3789040"/>
            <a:ext cx="4095477" cy="272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8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Жук-олень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2404864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Цього жука не сплутаєш із жодним іншим. До слова, його роги – це зовсім не роги, а дуже розвинені верхні щелепи.</a:t>
            </a:r>
          </a:p>
          <a:p>
            <a:endParaRPr lang="uk-UA" dirty="0"/>
          </a:p>
          <a:p>
            <a:r>
              <a:rPr lang="uk-UA" dirty="0"/>
              <a:t>Спершу жук-олень був звичайним видом по всій території Європи, однак зараз його популяція постійно зменшується. Жукам-оленям загрожує вимирання, адже зменшується кількість старих дерев, а молоді посадки не придатні для харчування та розмноження цього рідкісного жука.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4098" name="Picture 2" descr="C:\Users\User\Desktop\871464_18916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3561365" cy="267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Вухань австрійський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254888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Вухань австрійський – це вид кажанів з великими вушками. В Україні ці рідкісні тварини під охороною в заповідниках Карпатського регіону, </a:t>
            </a:r>
            <a:r>
              <a:rPr lang="uk-UA" dirty="0" err="1"/>
              <a:t>Розточчя</a:t>
            </a:r>
            <a:r>
              <a:rPr lang="uk-UA" dirty="0"/>
              <a:t>, Поділля і Криму.</a:t>
            </a:r>
          </a:p>
          <a:p>
            <a:endParaRPr lang="uk-UA" dirty="0"/>
          </a:p>
          <a:p>
            <a:r>
              <a:rPr lang="uk-UA" dirty="0"/>
              <a:t>Якщо колись ви побачите, що на вас летить вухастий кажан – не лякайтеся, адже ця тварина налякана ще більше і потребує піклування.</a:t>
            </a:r>
          </a:p>
        </p:txBody>
      </p:sp>
      <p:pic>
        <p:nvPicPr>
          <p:cNvPr id="5122" name="Picture 2" descr="C:\Users\User\Desktop\871464_18916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21088"/>
            <a:ext cx="3096344" cy="232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9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Гриф чорний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1828800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чорні</a:t>
            </a:r>
            <a:r>
              <a:rPr lang="ru-RU" dirty="0"/>
              <a:t> </a:t>
            </a:r>
            <a:r>
              <a:rPr lang="ru-RU" dirty="0" err="1"/>
              <a:t>грифи</a:t>
            </a:r>
            <a:r>
              <a:rPr lang="ru-RU" dirty="0"/>
              <a:t> </a:t>
            </a:r>
            <a:r>
              <a:rPr lang="ru-RU" dirty="0" err="1"/>
              <a:t>трапляються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Криму</a:t>
            </a:r>
            <a:r>
              <a:rPr lang="ru-RU" dirty="0"/>
              <a:t>.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Червоної</a:t>
            </a:r>
            <a:r>
              <a:rPr lang="ru-RU" dirty="0"/>
              <a:t> книги </a:t>
            </a:r>
            <a:r>
              <a:rPr lang="ru-RU" dirty="0" err="1"/>
              <a:t>України</a:t>
            </a:r>
            <a:r>
              <a:rPr lang="ru-RU" dirty="0"/>
              <a:t> (2009 року) </a:t>
            </a:r>
            <a:r>
              <a:rPr lang="ru-RU" dirty="0" err="1"/>
              <a:t>вказує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популяція</a:t>
            </a:r>
            <a:r>
              <a:rPr lang="ru-RU" dirty="0"/>
              <a:t> на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 – не </a:t>
            </a:r>
            <a:r>
              <a:rPr lang="ru-RU" dirty="0" err="1"/>
              <a:t>більше</a:t>
            </a:r>
            <a:r>
              <a:rPr lang="ru-RU" dirty="0"/>
              <a:t> 50 </a:t>
            </a:r>
            <a:r>
              <a:rPr lang="ru-RU" dirty="0" err="1"/>
              <a:t>особин</a:t>
            </a:r>
            <a:r>
              <a:rPr lang="ru-RU" dirty="0"/>
              <a:t>.</a:t>
            </a:r>
          </a:p>
          <a:p>
            <a:pPr algn="just" fontAlgn="base"/>
            <a:endParaRPr lang="ru-RU" dirty="0"/>
          </a:p>
          <a:p>
            <a:pPr algn="just" fontAlgn="base"/>
            <a:endParaRPr lang="uk-UA" dirty="0"/>
          </a:p>
        </p:txBody>
      </p:sp>
      <p:pic>
        <p:nvPicPr>
          <p:cNvPr id="6146" name="Picture 2" descr="C:\Users\User\Desktop\871464_18916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25" y="3501008"/>
            <a:ext cx="4104456" cy="30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Ведмідь бурий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3412976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В Україні бурий ведмідь водиться в Карпатах, хоч може забрести і в ліси на півночі Чернігівської та Сумської областей. Загалом в Україні не більше 300 особин, і на тварин досі полюють браконьєри. Ведмеді зазнають і інших знущань: їх дресирують у цирках, тримають як розвагу у ресторанах чи приватних господарствах.</a:t>
            </a:r>
          </a:p>
          <a:p>
            <a:endParaRPr lang="uk-UA" dirty="0"/>
          </a:p>
          <a:p>
            <a:r>
              <a:rPr lang="uk-UA" dirty="0"/>
              <a:t>На території Національного природного парку “Синевир” існує реабілітаційний центр для бурих ведмедів. Там тварин лікують як фізично, так і психологічно – багато ведмедів уже на волі продовжують виконувати циркові трюки.</a:t>
            </a:r>
          </a:p>
          <a:p>
            <a:endParaRPr lang="uk-UA" dirty="0"/>
          </a:p>
          <a:p>
            <a:r>
              <a:rPr lang="uk-UA" dirty="0"/>
              <a:t>У центрі спеціалісти допомагають ведмедям повернутися до їхньої істинної природи, і деякі тварини навіть навчилися зимувати у барлогах, які самостійно “збудували”.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7170" name="Picture 2" descr="C:\Users\User\Desktop\871464_18916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947759"/>
            <a:ext cx="2952328" cy="184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1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Глушець (глухар)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240486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Цей красень – один із найбільших птахів Українських Карпат. Глухарі занесені до Червоної Книги України, але це не заважає браконьєрам полювати на них.</a:t>
            </a:r>
          </a:p>
          <a:p>
            <a:endParaRPr lang="uk-UA" dirty="0"/>
          </a:p>
          <a:p>
            <a:r>
              <a:rPr lang="uk-UA" dirty="0"/>
              <a:t>Також на зниження популяції впливає вирубування лісів, випасання великої рогатої худоби і навіть туризм у місцях висиджування маленьких пташенят.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8194" name="Picture 2" descr="C:\Users\User\Desktop\871464_18916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21088"/>
            <a:ext cx="296503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7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937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15 диких тварин України, яким потрібний захист</vt:lpstr>
      <vt:lpstr>Їжак вухатий</vt:lpstr>
      <vt:lpstr>Кіт лісовий</vt:lpstr>
      <vt:lpstr>Зубр</vt:lpstr>
      <vt:lpstr>Жук-олень</vt:lpstr>
      <vt:lpstr>Вухань австрійський</vt:lpstr>
      <vt:lpstr>Гриф чорний</vt:lpstr>
      <vt:lpstr>Ведмідь бурий</vt:lpstr>
      <vt:lpstr>Глушець (глухар)</vt:lpstr>
      <vt:lpstr>Горностай</vt:lpstr>
      <vt:lpstr>Лелека чорний</vt:lpstr>
      <vt:lpstr>Саламандра вогняна</vt:lpstr>
      <vt:lpstr>Жолудниця європейська</vt:lpstr>
      <vt:lpstr>Сипуха</vt:lpstr>
      <vt:lpstr>Рись</vt:lpstr>
      <vt:lpstr>Полоз леопардовий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диких тварин України, яким потрібний захист</dc:title>
  <dc:creator>User</dc:creator>
  <cp:lastModifiedBy>User</cp:lastModifiedBy>
  <cp:revision>3</cp:revision>
  <dcterms:created xsi:type="dcterms:W3CDTF">2020-05-23T17:32:27Z</dcterms:created>
  <dcterms:modified xsi:type="dcterms:W3CDTF">2020-05-23T17:53:53Z</dcterms:modified>
</cp:coreProperties>
</file>