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8439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Політичні дебати </a:t>
            </a:r>
            <a:b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останнього часу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b="1" cap="all" dirty="0" smtClean="0"/>
              <a:t/>
            </a:r>
            <a:br>
              <a:rPr lang="ru-RU" sz="2400" b="1" cap="all" dirty="0" smtClean="0"/>
            </a:br>
            <a:r>
              <a:rPr lang="ru-RU" sz="2400" b="1" i="1" cap="all" dirty="0" smtClean="0"/>
              <a:t>ЦІННІСТЬ </a:t>
            </a:r>
            <a:r>
              <a:rPr lang="ru-RU" sz="2400" b="1" i="1" cap="all" dirty="0" smtClean="0"/>
              <a:t>ДЕБАТІВ: ЧОМУ ПОЛІТИЧНІ ДЕБАТИ – ЦЕ </a:t>
            </a:r>
            <a:r>
              <a:rPr lang="ru-RU" sz="2400" b="1" i="1" cap="all" dirty="0" smtClean="0"/>
              <a:t/>
            </a:r>
            <a:br>
              <a:rPr lang="ru-RU" sz="2400" b="1" i="1" cap="all" dirty="0" smtClean="0"/>
            </a:br>
            <a:r>
              <a:rPr lang="ru-RU" sz="2400" b="1" i="1" cap="all" dirty="0" smtClean="0"/>
              <a:t>ВАЖЛИВО </a:t>
            </a:r>
            <a:r>
              <a:rPr lang="ru-RU" sz="2400" b="1" i="1" cap="all" dirty="0" smtClean="0"/>
              <a:t>ТА ЯК ЦЕ ВПЛИВАЄ НА ВИБОРЦІВ</a:t>
            </a:r>
            <a:br>
              <a:rPr lang="ru-RU" sz="2400" b="1" i="1" cap="all" dirty="0" smtClean="0"/>
            </a:b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29288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Дебати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працюють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користь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демократії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зокрема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допомогаючи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виборцям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зробити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усвідомлений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вибір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endParaRPr lang="ru-RU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заохочуючи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кандидатів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зосереджуватися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на проблемах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державної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політики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, а не на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своїх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особистостях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endParaRPr lang="ru-RU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змушуючи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їх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дотримуватись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своїх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передвиборчих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обіцянок</a:t>
            </a:r>
            <a:endParaRPr lang="ru-RU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>
              <a:buNone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</a:rPr>
              <a:t>Цінність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</a:rPr>
              <a:t>політиків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Перспектива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відстоювати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свої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погляди перед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політичним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опонентом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спонукає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кандидатів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розвивати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та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вміло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формулювати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свої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позиції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під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час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усієї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кампанії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. Як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слушно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зазначив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колишній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сенатор та кандидат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президенти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США Боб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Доул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: “Я думаю,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вони (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дебати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допомагають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нам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підготуватися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… 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Вони</a:t>
            </a: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змушують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нас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думати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про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ті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проблеми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на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яких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ми,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можливо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зосереджувались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– вони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змушують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нас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думати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наперед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”. Є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ситуації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за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яких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певна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політична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сила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має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домінуюче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становище,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зокрема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медійному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середовищі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Кандидати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мають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достатнього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фінансування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щоб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конкурувати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наприклад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на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комерційному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телебаченні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не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можуть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представити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широкому колу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виборців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свої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програми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та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позиції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оскільки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стикаються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більш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агресивною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грою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опонентів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є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впізнаванішими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Відтак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у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нерівному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політичному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середовищі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державні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теледебати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кандидатів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дають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можливість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дістатись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до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виборців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безпосередньо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по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радіо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та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телебаченню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забезпечуючи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ефективний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спосіб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допомогти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«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вирівняти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умови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гри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»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серед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кандидатів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Чи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варто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вже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казати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про те,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кандидат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завдяки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дебатам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може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додати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собі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нові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голоси у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разі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переконливого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виступу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. І 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все ж,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видається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сумнівним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той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кандидат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який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може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публічній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дискусії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структуровано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та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логічно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відстоювати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свої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позиції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щодо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суспільно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важливих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питань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зможе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гідно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керувати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державою та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представляти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її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fontAlgn="base">
              <a:buNone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інтереси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на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публічній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</a:rPr>
              <a:t>арені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b="1" i="1" dirty="0" err="1" smtClean="0">
                <a:solidFill>
                  <a:schemeClr val="accent4">
                    <a:lumMod val="75000"/>
                  </a:schemeClr>
                </a:solidFill>
              </a:rPr>
              <a:t>Цінність</a:t>
            </a:r>
            <a:r>
              <a:rPr lang="ru-RU" sz="3200" b="1" i="1" dirty="0" smtClean="0">
                <a:solidFill>
                  <a:schemeClr val="accent4">
                    <a:lumMod val="75000"/>
                  </a:schemeClr>
                </a:solidFill>
              </a:rPr>
              <a:t> для </a:t>
            </a:r>
            <a:r>
              <a:rPr lang="ru-RU" sz="3200" b="1" i="1" dirty="0" err="1" smtClean="0">
                <a:solidFill>
                  <a:schemeClr val="accent4">
                    <a:lumMod val="75000"/>
                  </a:schemeClr>
                </a:solidFill>
              </a:rPr>
              <a:t>виборців</a:t>
            </a:r>
            <a:endParaRPr lang="ru-RU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857784"/>
          </a:xfrm>
          <a:solidFill>
            <a:schemeClr val="bg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fontAlgn="base">
              <a:buNone/>
            </a:pPr>
            <a:endParaRPr lang="ru-RU" sz="16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1600" i="1" dirty="0" smtClean="0">
                <a:solidFill>
                  <a:schemeClr val="accent4">
                    <a:lumMod val="50000"/>
                  </a:schemeClr>
                </a:solidFill>
              </a:rPr>
              <a:t>                     </a:t>
            </a:r>
          </a:p>
          <a:p>
            <a:pPr fontAlgn="base">
              <a:buNone/>
            </a:pPr>
            <a:r>
              <a:rPr lang="ru-RU" sz="16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chemeClr val="accent4">
                    <a:lumMod val="50000"/>
                  </a:schemeClr>
                </a:solidFill>
              </a:rPr>
              <a:t>              </a:t>
            </a: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 Для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виборців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виникає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унікальна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можливість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робити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порівняння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доречністю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та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аргументованістю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позицій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кандидатів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Зокрема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виборець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побачивши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різницю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сказаним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має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змогу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однозначно 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вирішити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для себе чию сторону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з-поміж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представлених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кандидатів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займе.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Виборець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зможе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розкрити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як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майбутній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стиль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керівництва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так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особисті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якості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якими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керуватиметься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“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” кандидат у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разі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обрання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на посаду. Так,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Ямайці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проведено 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опитування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громадської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думки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щодо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того, яку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роль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відіграють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дебати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інформуванні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виборців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Близько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70%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респондентів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повідомили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              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дебати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сприяли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уточненню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позицій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</a:rPr>
              <a:t>кандидатів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uk-UA" sz="2800" i="1" dirty="0" smtClean="0"/>
              <a:t/>
            </a:r>
            <a:br>
              <a:rPr lang="uk-UA" sz="2800" i="1" dirty="0" smtClean="0"/>
            </a:br>
            <a:r>
              <a:rPr lang="uk-UA" sz="2800" i="1" dirty="0" smtClean="0">
                <a:solidFill>
                  <a:schemeClr val="accent5">
                    <a:lumMod val="50000"/>
                  </a:schemeClr>
                </a:solidFill>
              </a:rPr>
              <a:t>Дебати </a:t>
            </a:r>
            <a:r>
              <a:rPr lang="uk-UA" sz="2800" i="1" dirty="0" smtClean="0">
                <a:solidFill>
                  <a:schemeClr val="accent5">
                    <a:lumMod val="50000"/>
                  </a:schemeClr>
                </a:solidFill>
              </a:rPr>
              <a:t>кандидатів у Президенти України </a:t>
            </a:r>
            <a:br>
              <a:rPr lang="uk-UA" sz="2800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sz="2800" i="1" dirty="0" smtClean="0">
                <a:solidFill>
                  <a:schemeClr val="accent5">
                    <a:lumMod val="50000"/>
                  </a:schemeClr>
                </a:solidFill>
              </a:rPr>
              <a:t>2019 на </a:t>
            </a:r>
            <a:r>
              <a:rPr lang="uk-UA" sz="2800" i="1" dirty="0" smtClean="0">
                <a:solidFill>
                  <a:schemeClr val="accent5">
                    <a:lumMod val="50000"/>
                  </a:schemeClr>
                </a:solidFill>
              </a:rPr>
              <a:t>стадіоні «Олімпійський»</a:t>
            </a:r>
            <a:br>
              <a:rPr lang="uk-UA" sz="2800" i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7863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uk-UA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1400" i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Дебати кандидатів 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у 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Президенти України 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2019 на 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стадіоні 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Олімпійський</a:t>
            </a:r>
            <a:r>
              <a:rPr lang="vi-VN" sz="1400" i="1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r>
              <a:rPr lang="vi-VN" sz="14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— політична </a:t>
            </a:r>
            <a:endParaRPr lang="uk-UA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агітація-дебати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 Володимира Зеленського та Петра Порошенка — кандидатів, які пройшли </a:t>
            </a:r>
            <a:endParaRPr lang="uk-UA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у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 другий тур виборів на стадіоні «Олімпійський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r>
              <a:rPr lang="uk-UA" sz="1400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Відбулися 19 квітня 2019 року. На стадіоні </a:t>
            </a:r>
            <a:endParaRPr lang="uk-UA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було 22 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тис. осіб </a:t>
            </a:r>
            <a:r>
              <a:rPr lang="vi-VN" sz="1400" i="1" dirty="0" smtClean="0">
                <a:solidFill>
                  <a:schemeClr val="accent2">
                    <a:lumMod val="75000"/>
                  </a:schemeClr>
                </a:solidFill>
              </a:rPr>
              <a:t>глядачів</a:t>
            </a:r>
            <a:endParaRPr lang="uk-UA" sz="1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400" i="1" dirty="0" smtClean="0"/>
          </a:p>
          <a:p>
            <a:pPr>
              <a:buNone/>
            </a:pP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ru-RU" sz="1400" b="1" i="1" dirty="0" err="1" smtClean="0">
                <a:solidFill>
                  <a:schemeClr val="accent5">
                    <a:lumMod val="75000"/>
                  </a:schemeClr>
                </a:solidFill>
              </a:rPr>
              <a:t>Передумови</a:t>
            </a:r>
            <a:endParaRPr lang="ru-RU" sz="14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 31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березня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після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оголошення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результатів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1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екзит-полів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першого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туру 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виборів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1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 Президента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України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Порошенко запросив </a:t>
            </a: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Зеленського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публічні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відкриті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дебати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ru-RU" sz="1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 3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квітня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Зеленський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висунув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пропозицію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ru-RU" sz="1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щодо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виключних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привселюдних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дебатів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1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 на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стадіоні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3286124"/>
            <a:ext cx="3286116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100" b="1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ru-RU" sz="2100" b="1" i="1" dirty="0" err="1" smtClean="0">
                <a:solidFill>
                  <a:schemeClr val="accent6">
                    <a:lumMod val="50000"/>
                  </a:schemeClr>
                </a:solidFill>
              </a:rPr>
              <a:t>Виступ</a:t>
            </a:r>
            <a:r>
              <a:rPr lang="ru-RU" sz="21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b="1" i="1" dirty="0" err="1" smtClean="0">
                <a:solidFill>
                  <a:schemeClr val="accent6">
                    <a:lumMod val="50000"/>
                  </a:schemeClr>
                </a:solidFill>
              </a:rPr>
              <a:t>Порошенка</a:t>
            </a:r>
            <a:r>
              <a:rPr lang="ru-RU" sz="2100" b="1" i="1" dirty="0" smtClean="0">
                <a:solidFill>
                  <a:schemeClr val="accent6">
                    <a:lumMod val="50000"/>
                  </a:schemeClr>
                </a:solidFill>
              </a:rPr>
              <a:t> 14 </a:t>
            </a:r>
            <a:r>
              <a:rPr lang="ru-RU" sz="2100" b="1" i="1" dirty="0" err="1" smtClean="0">
                <a:solidFill>
                  <a:schemeClr val="accent6">
                    <a:lumMod val="50000"/>
                  </a:schemeClr>
                </a:solidFill>
              </a:rPr>
              <a:t>квітня</a:t>
            </a:r>
            <a:endParaRPr lang="ru-RU" sz="21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Порошенко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запропонував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провести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дебати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стадіоні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неділю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14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квітня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endParaRPr lang="ru-RU" sz="2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щоб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квітня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провести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дебати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 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Суспільному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телебаченні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Зеленський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sz="2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відмовився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й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Порошенко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провів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прес-конференцію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перед </a:t>
            </a: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виборцями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endParaRPr lang="ru-RU" sz="2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журналістами</a:t>
            </a:r>
            <a:r>
              <a:rPr lang="ru-RU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</a:t>
            </a:r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</a:rPr>
              <a:t>Дебати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19 </a:t>
            </a:r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</a:rPr>
              <a:t>квітня</a:t>
            </a:r>
            <a:endParaRPr lang="ru-RU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О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19:00 19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квітня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2019-го, за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попередньою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домовленістю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почалися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дебати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Порошенка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Зеленського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на «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Олімпійському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».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Відео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транслювалося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багатьма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національними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та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міжнародними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телерадіоканалами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. Модераторами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були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телеведучі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Олена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Фроляк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 (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від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Зеленського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Андрій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Куликов (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від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Порошенка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).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Згідно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жеребкуванням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перши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виступив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Зеленський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кожен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учасник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мав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регламент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у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5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хвилин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Протягом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34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хвилин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36</a:t>
            </a: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запланованих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претенденти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ставили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питання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відповідали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на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питання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до себе.</a:t>
            </a: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У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заключній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частині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першим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виступив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Зеленський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Він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акцентував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увагу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на тому,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що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Порошенко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став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олігархом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перебуваючи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1998 року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народним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депутатом, а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пізніше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на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державній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службі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, таким чином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порушуючи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чинне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законодавство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(за законом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держслужбовець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має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права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займатися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бізнесом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).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Також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він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згадав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проблематику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надання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Православній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церкві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України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Томосу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. У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відповідь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Порошенко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звинуватив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опонента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неетичній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антизаконній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діяльності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зокрема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висміювання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українців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та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</a:t>
            </a:r>
            <a:r>
              <a:rPr lang="uk-UA" sz="1500" i="1" dirty="0" smtClean="0">
                <a:solidFill>
                  <a:schemeClr val="accent5">
                    <a:lumMod val="75000"/>
                  </a:schemeClr>
                </a:solidFill>
              </a:rPr>
              <a:t>ї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хньої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історії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).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Після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цього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, кожному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було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надано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по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одній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хвилині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для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заключного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слова.</a:t>
            </a:r>
          </a:p>
          <a:p>
            <a:pPr>
              <a:buNone/>
            </a:pP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Завершилися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дебати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виконанням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Гімну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" i="1" dirty="0" err="1" smtClean="0">
                <a:solidFill>
                  <a:schemeClr val="accent5">
                    <a:lumMod val="75000"/>
                  </a:schemeClr>
                </a:solidFill>
              </a:rPr>
              <a:t>України</a:t>
            </a:r>
            <a:r>
              <a:rPr lang="ru-RU" sz="15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sz="1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ru-RU" sz="15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375</Words>
  <PresentationFormat>Экран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Політичні дебати  останнього часу</vt:lpstr>
      <vt:lpstr> ЦІННІСТЬ ДЕБАТІВ: ЧОМУ ПОЛІТИЧНІ ДЕБАТИ – ЦЕ  ВАЖЛИВО ТА ЯК ЦЕ ВПЛИВАЄ НА ВИБОРЦІВ </vt:lpstr>
      <vt:lpstr>Цінність для виборців</vt:lpstr>
      <vt:lpstr> Дебати кандидатів у Президенти України  2019 на стадіоні «Олімпійський»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Політичні дебати  останнього часу</dc:title>
  <dc:creator>admin</dc:creator>
  <cp:lastModifiedBy>admin</cp:lastModifiedBy>
  <cp:revision>5</cp:revision>
  <dcterms:created xsi:type="dcterms:W3CDTF">2020-05-24T12:25:17Z</dcterms:created>
  <dcterms:modified xsi:type="dcterms:W3CDTF">2020-05-24T13:10:52Z</dcterms:modified>
</cp:coreProperties>
</file>