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-133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Фізика</a:t>
            </a:r>
            <a:r>
              <a:rPr lang="ru-RU" dirty="0" smtClean="0"/>
              <a:t> в </a:t>
            </a:r>
            <a:r>
              <a:rPr lang="ru-RU" dirty="0" err="1" smtClean="0"/>
              <a:t>житті</a:t>
            </a: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err="1" smtClean="0"/>
              <a:t>сучасної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uk-UA" dirty="0" smtClean="0"/>
              <a:t>Виконала учениця</a:t>
            </a:r>
          </a:p>
          <a:p>
            <a:pPr algn="r"/>
            <a:r>
              <a:rPr lang="uk-UA" dirty="0" smtClean="0"/>
              <a:t>9-А класу</a:t>
            </a:r>
          </a:p>
          <a:p>
            <a:pPr algn="r"/>
            <a:r>
              <a:rPr lang="uk-UA" dirty="0" smtClean="0"/>
              <a:t>Бабій Аліна </a:t>
            </a:r>
            <a:endParaRPr lang="ru-RU" dirty="0"/>
          </a:p>
        </p:txBody>
      </p:sp>
    </p:spTree>
  </p:cSld>
  <p:clrMapOvr>
    <a:masterClrMapping/>
  </p:clrMapOvr>
  <p:transition spd="med" advTm="2531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85728"/>
            <a:ext cx="3008313" cy="5840435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dirty="0" smtClean="0"/>
              <a:t>Люди </a:t>
            </a:r>
            <a:r>
              <a:rPr lang="ru-RU" dirty="0" err="1" smtClean="0"/>
              <a:t>намагалися</a:t>
            </a:r>
            <a:r>
              <a:rPr lang="ru-RU" dirty="0" smtClean="0"/>
              <a:t> </a:t>
            </a:r>
            <a:r>
              <a:rPr lang="ru-RU" dirty="0" err="1" smtClean="0"/>
              <a:t>зрозуміти</a:t>
            </a:r>
            <a:r>
              <a:rPr lang="ru-RU" dirty="0" smtClean="0"/>
              <a:t> </a:t>
            </a:r>
            <a:r>
              <a:rPr lang="ru-RU" dirty="0" err="1" smtClean="0"/>
              <a:t>навколишній</a:t>
            </a:r>
            <a:r>
              <a:rPr lang="ru-RU" dirty="0" smtClean="0"/>
              <a:t> </a:t>
            </a:r>
            <a:r>
              <a:rPr lang="ru-RU" dirty="0" err="1" smtClean="0"/>
              <a:t>світ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найдревніших</a:t>
            </a:r>
            <a:r>
              <a:rPr lang="ru-RU" dirty="0" smtClean="0"/>
              <a:t> </a:t>
            </a:r>
            <a:r>
              <a:rPr lang="ru-RU" dirty="0" err="1" smtClean="0"/>
              <a:t>часів</a:t>
            </a:r>
            <a:r>
              <a:rPr lang="ru-RU" dirty="0" smtClean="0"/>
              <a:t>: </a:t>
            </a:r>
            <a:r>
              <a:rPr lang="ru-RU" dirty="0" err="1" smtClean="0"/>
              <a:t>чому</a:t>
            </a:r>
            <a:r>
              <a:rPr lang="ru-RU" dirty="0" smtClean="0"/>
              <a:t> </a:t>
            </a:r>
            <a:r>
              <a:rPr lang="ru-RU" dirty="0" err="1" smtClean="0"/>
              <a:t>тіла</a:t>
            </a:r>
            <a:r>
              <a:rPr lang="ru-RU" dirty="0" smtClean="0"/>
              <a:t> </a:t>
            </a:r>
            <a:r>
              <a:rPr lang="ru-RU" dirty="0" err="1" smtClean="0"/>
              <a:t>падають</a:t>
            </a:r>
            <a:r>
              <a:rPr lang="ru-RU" dirty="0" smtClean="0"/>
              <a:t> на землю, </a:t>
            </a:r>
            <a:r>
              <a:rPr lang="ru-RU" dirty="0" err="1" smtClean="0"/>
              <a:t>чому</a:t>
            </a:r>
            <a:r>
              <a:rPr lang="ru-RU" dirty="0" smtClean="0"/>
              <a:t> </a:t>
            </a:r>
            <a:r>
              <a:rPr lang="ru-RU" dirty="0" err="1" smtClean="0"/>
              <a:t>різні</a:t>
            </a:r>
            <a:r>
              <a:rPr lang="ru-RU" dirty="0" smtClean="0"/>
              <a:t> </a:t>
            </a:r>
            <a:r>
              <a:rPr lang="ru-RU" dirty="0" err="1" smtClean="0"/>
              <a:t>речовини</a:t>
            </a:r>
            <a:r>
              <a:rPr lang="ru-RU" dirty="0" smtClean="0"/>
              <a:t> </a:t>
            </a:r>
            <a:r>
              <a:rPr lang="ru-RU" dirty="0" err="1" smtClean="0"/>
              <a:t>мають</a:t>
            </a:r>
            <a:r>
              <a:rPr lang="ru-RU" dirty="0" smtClean="0"/>
              <a:t> </a:t>
            </a:r>
            <a:r>
              <a:rPr lang="ru-RU" dirty="0" err="1" smtClean="0"/>
              <a:t>різні</a:t>
            </a:r>
            <a:r>
              <a:rPr lang="ru-RU" dirty="0" smtClean="0"/>
              <a:t> </a:t>
            </a:r>
            <a:r>
              <a:rPr lang="ru-RU" dirty="0" err="1" smtClean="0"/>
              <a:t>властивості</a:t>
            </a:r>
            <a:r>
              <a:rPr lang="ru-RU" dirty="0" smtClean="0"/>
              <a:t> </a:t>
            </a:r>
            <a:r>
              <a:rPr lang="ru-RU" dirty="0" err="1" smtClean="0"/>
              <a:t>тощо</a:t>
            </a:r>
            <a:r>
              <a:rPr lang="ru-RU" dirty="0" smtClean="0"/>
              <a:t>. </a:t>
            </a:r>
            <a:r>
              <a:rPr lang="ru-RU" dirty="0" err="1" smtClean="0"/>
              <a:t>Цікавили</a:t>
            </a:r>
            <a:r>
              <a:rPr lang="ru-RU" dirty="0" smtClean="0"/>
              <a:t> людей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питання</a:t>
            </a:r>
            <a:r>
              <a:rPr lang="ru-RU" dirty="0" smtClean="0"/>
              <a:t> про </a:t>
            </a:r>
            <a:r>
              <a:rPr lang="ru-RU" dirty="0" err="1" smtClean="0"/>
              <a:t>будову</a:t>
            </a:r>
            <a:r>
              <a:rPr lang="ru-RU" dirty="0" smtClean="0"/>
              <a:t> </a:t>
            </a:r>
            <a:r>
              <a:rPr lang="ru-RU" dirty="0" err="1" smtClean="0"/>
              <a:t>світу</a:t>
            </a:r>
            <a:r>
              <a:rPr lang="ru-RU" dirty="0" smtClean="0"/>
              <a:t>, </a:t>
            </a:r>
            <a:r>
              <a:rPr lang="ru-RU" dirty="0" err="1" smtClean="0"/>
              <a:t>про</a:t>
            </a:r>
            <a:r>
              <a:rPr lang="ru-RU" dirty="0" smtClean="0"/>
              <a:t> природу </a:t>
            </a:r>
            <a:r>
              <a:rPr lang="ru-RU" dirty="0" err="1" smtClean="0"/>
              <a:t>Сонця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Місяця</a:t>
            </a:r>
            <a:r>
              <a:rPr lang="ru-RU" dirty="0" smtClean="0"/>
              <a:t>. </a:t>
            </a:r>
            <a:r>
              <a:rPr lang="ru-RU" dirty="0" err="1" smtClean="0"/>
              <a:t>Спочатку</a:t>
            </a:r>
            <a:r>
              <a:rPr lang="ru-RU" dirty="0" smtClean="0"/>
              <a:t> </a:t>
            </a:r>
            <a:r>
              <a:rPr lang="ru-RU" dirty="0" err="1" smtClean="0"/>
              <a:t>відповіді</a:t>
            </a:r>
            <a:r>
              <a:rPr lang="ru-RU" dirty="0" smtClean="0"/>
              <a:t> на </a:t>
            </a:r>
            <a:r>
              <a:rPr lang="ru-RU" dirty="0" err="1" smtClean="0"/>
              <a:t>ці</a:t>
            </a:r>
            <a:r>
              <a:rPr lang="ru-RU" dirty="0" smtClean="0"/>
              <a:t> </a:t>
            </a:r>
            <a:r>
              <a:rPr lang="ru-RU" dirty="0" err="1" smtClean="0"/>
              <a:t>запитання</a:t>
            </a:r>
            <a:r>
              <a:rPr lang="ru-RU" dirty="0" smtClean="0"/>
              <a:t> </a:t>
            </a:r>
            <a:r>
              <a:rPr lang="ru-RU" dirty="0" err="1" smtClean="0"/>
              <a:t>намагалися</a:t>
            </a:r>
            <a:r>
              <a:rPr lang="ru-RU" dirty="0" smtClean="0"/>
              <a:t> </a:t>
            </a:r>
            <a:r>
              <a:rPr lang="ru-RU" dirty="0" err="1" smtClean="0"/>
              <a:t>шукати</a:t>
            </a:r>
            <a:r>
              <a:rPr lang="ru-RU" dirty="0" smtClean="0"/>
              <a:t> в </a:t>
            </a:r>
            <a:r>
              <a:rPr lang="ru-RU" dirty="0" err="1" smtClean="0"/>
              <a:t>філософії</a:t>
            </a:r>
            <a:r>
              <a:rPr lang="ru-RU" dirty="0" smtClean="0"/>
              <a:t>. </a:t>
            </a:r>
            <a:r>
              <a:rPr lang="ru-RU" dirty="0" err="1" smtClean="0"/>
              <a:t>Здебільшого</a:t>
            </a:r>
            <a:r>
              <a:rPr lang="ru-RU" dirty="0" smtClean="0"/>
              <a:t> </a:t>
            </a:r>
            <a:r>
              <a:rPr lang="ru-RU" dirty="0" err="1" smtClean="0"/>
              <a:t>філософські</a:t>
            </a:r>
            <a:r>
              <a:rPr lang="ru-RU" dirty="0" smtClean="0"/>
              <a:t> </a:t>
            </a:r>
            <a:r>
              <a:rPr lang="ru-RU" dirty="0" err="1" smtClean="0"/>
              <a:t>теорії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намагалися</a:t>
            </a:r>
            <a:r>
              <a:rPr lang="ru-RU" dirty="0" smtClean="0"/>
              <a:t> </a:t>
            </a:r>
            <a:r>
              <a:rPr lang="ru-RU" dirty="0" err="1" smtClean="0"/>
              <a:t>дати</a:t>
            </a:r>
            <a:r>
              <a:rPr lang="ru-RU" dirty="0" smtClean="0"/>
              <a:t> </a:t>
            </a:r>
            <a:r>
              <a:rPr lang="ru-RU" dirty="0" err="1" smtClean="0"/>
              <a:t>відповіді</a:t>
            </a:r>
            <a:r>
              <a:rPr lang="ru-RU" dirty="0" smtClean="0"/>
              <a:t> на </a:t>
            </a:r>
            <a:r>
              <a:rPr lang="ru-RU" dirty="0" err="1" smtClean="0"/>
              <a:t>такі</a:t>
            </a:r>
            <a:r>
              <a:rPr lang="ru-RU" dirty="0" smtClean="0"/>
              <a:t> </a:t>
            </a:r>
            <a:r>
              <a:rPr lang="ru-RU" dirty="0" err="1" smtClean="0"/>
              <a:t>запитання</a:t>
            </a:r>
            <a:r>
              <a:rPr lang="ru-RU" dirty="0" smtClean="0"/>
              <a:t>, не </a:t>
            </a:r>
            <a:r>
              <a:rPr lang="ru-RU" dirty="0" err="1" smtClean="0"/>
              <a:t>перевірялися</a:t>
            </a:r>
            <a:r>
              <a:rPr lang="ru-RU" dirty="0" smtClean="0"/>
              <a:t> на </a:t>
            </a:r>
            <a:r>
              <a:rPr lang="ru-RU" dirty="0" err="1" smtClean="0"/>
              <a:t>практиці</a:t>
            </a:r>
            <a:r>
              <a:rPr lang="ru-RU" dirty="0" smtClean="0"/>
              <a:t>. </a:t>
            </a:r>
            <a:r>
              <a:rPr lang="ru-RU" dirty="0" err="1" smtClean="0"/>
              <a:t>Однак</a:t>
            </a:r>
            <a:r>
              <a:rPr lang="ru-RU" dirty="0" smtClean="0"/>
              <a:t>, попри те,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нерідко</a:t>
            </a:r>
            <a:r>
              <a:rPr lang="ru-RU" dirty="0" smtClean="0"/>
              <a:t> </a:t>
            </a:r>
            <a:r>
              <a:rPr lang="ru-RU" dirty="0" err="1" smtClean="0"/>
              <a:t>філософські</a:t>
            </a:r>
            <a:r>
              <a:rPr lang="ru-RU" dirty="0" smtClean="0"/>
              <a:t> </a:t>
            </a:r>
            <a:r>
              <a:rPr lang="ru-RU" dirty="0" err="1" smtClean="0"/>
              <a:t>теорії</a:t>
            </a:r>
            <a:r>
              <a:rPr lang="ru-RU" dirty="0" smtClean="0"/>
              <a:t> неправильно </a:t>
            </a:r>
            <a:r>
              <a:rPr lang="ru-RU" dirty="0" err="1" smtClean="0"/>
              <a:t>описували</a:t>
            </a:r>
            <a:r>
              <a:rPr lang="ru-RU" dirty="0" smtClean="0"/>
              <a:t> </a:t>
            </a:r>
            <a:r>
              <a:rPr lang="ru-RU" dirty="0" err="1" smtClean="0"/>
              <a:t>спостереження</a:t>
            </a:r>
            <a:r>
              <a:rPr lang="ru-RU" dirty="0" smtClean="0"/>
              <a:t>, </a:t>
            </a:r>
            <a:r>
              <a:rPr lang="ru-RU" dirty="0" err="1" smtClean="0"/>
              <a:t>ще</a:t>
            </a:r>
            <a:r>
              <a:rPr lang="ru-RU" dirty="0" smtClean="0"/>
              <a:t> в </a:t>
            </a:r>
            <a:r>
              <a:rPr lang="ru-RU" dirty="0" err="1" smtClean="0"/>
              <a:t>древні</a:t>
            </a:r>
            <a:r>
              <a:rPr lang="ru-RU" dirty="0" smtClean="0"/>
              <a:t> </a:t>
            </a:r>
            <a:r>
              <a:rPr lang="ru-RU" dirty="0" err="1" smtClean="0"/>
              <a:t>часи</a:t>
            </a:r>
            <a:r>
              <a:rPr lang="ru-RU" dirty="0" smtClean="0"/>
              <a:t> </a:t>
            </a:r>
            <a:r>
              <a:rPr lang="ru-RU" dirty="0" err="1" smtClean="0"/>
              <a:t>людство</a:t>
            </a:r>
            <a:r>
              <a:rPr lang="ru-RU" dirty="0" smtClean="0"/>
              <a:t> </a:t>
            </a:r>
            <a:r>
              <a:rPr lang="ru-RU" dirty="0" err="1" smtClean="0"/>
              <a:t>добилося</a:t>
            </a:r>
            <a:r>
              <a:rPr lang="ru-RU" dirty="0" smtClean="0"/>
              <a:t> </a:t>
            </a:r>
            <a:r>
              <a:rPr lang="ru-RU" dirty="0" err="1" smtClean="0"/>
              <a:t>значних</a:t>
            </a:r>
            <a:r>
              <a:rPr lang="ru-RU" dirty="0" smtClean="0"/>
              <a:t> </a:t>
            </a:r>
            <a:r>
              <a:rPr lang="ru-RU" dirty="0" err="1" smtClean="0"/>
              <a:t>успіхів</a:t>
            </a:r>
            <a:r>
              <a:rPr lang="ru-RU" dirty="0" smtClean="0"/>
              <a:t> </a:t>
            </a:r>
            <a:r>
              <a:rPr lang="ru-RU" dirty="0" err="1" smtClean="0"/>
              <a:t>в</a:t>
            </a:r>
            <a:r>
              <a:rPr lang="ru-RU" dirty="0" smtClean="0"/>
              <a:t> </a:t>
            </a:r>
            <a:r>
              <a:rPr lang="ru-RU" dirty="0" err="1" smtClean="0"/>
              <a:t>астрономії</a:t>
            </a:r>
            <a:r>
              <a:rPr lang="ru-RU" dirty="0" smtClean="0"/>
              <a:t>, а </a:t>
            </a:r>
            <a:r>
              <a:rPr lang="ru-RU" dirty="0" err="1" smtClean="0"/>
              <a:t>грецький</a:t>
            </a:r>
            <a:r>
              <a:rPr lang="ru-RU" dirty="0" smtClean="0"/>
              <a:t> </a:t>
            </a:r>
            <a:r>
              <a:rPr lang="ru-RU" dirty="0" err="1" smtClean="0"/>
              <a:t>мудрець</a:t>
            </a:r>
            <a:r>
              <a:rPr lang="ru-RU" dirty="0" smtClean="0"/>
              <a:t> </a:t>
            </a:r>
            <a:r>
              <a:rPr lang="ru-RU" dirty="0" err="1" smtClean="0"/>
              <a:t>Архімед</a:t>
            </a:r>
            <a:r>
              <a:rPr lang="ru-RU" dirty="0" smtClean="0"/>
              <a:t> </a:t>
            </a:r>
            <a:r>
              <a:rPr lang="ru-RU" dirty="0" err="1" smtClean="0"/>
              <a:t>навіть</a:t>
            </a:r>
            <a:r>
              <a:rPr lang="ru-RU" dirty="0" smtClean="0"/>
              <a:t> </a:t>
            </a:r>
            <a:r>
              <a:rPr lang="ru-RU" dirty="0" err="1" smtClean="0"/>
              <a:t>зумів</a:t>
            </a:r>
            <a:r>
              <a:rPr lang="ru-RU" dirty="0" smtClean="0"/>
              <a:t> </a:t>
            </a:r>
            <a:r>
              <a:rPr lang="ru-RU" dirty="0" err="1" smtClean="0"/>
              <a:t>дати</a:t>
            </a:r>
            <a:r>
              <a:rPr lang="ru-RU" dirty="0" smtClean="0"/>
              <a:t> </a:t>
            </a:r>
            <a:r>
              <a:rPr lang="ru-RU" dirty="0" err="1" smtClean="0"/>
              <a:t>точні</a:t>
            </a:r>
            <a:r>
              <a:rPr lang="ru-RU" dirty="0" smtClean="0"/>
              <a:t> </a:t>
            </a:r>
            <a:r>
              <a:rPr lang="ru-RU" dirty="0" err="1" smtClean="0"/>
              <a:t>кількісні</a:t>
            </a:r>
            <a:r>
              <a:rPr lang="ru-RU" dirty="0" smtClean="0"/>
              <a:t> </a:t>
            </a:r>
            <a:r>
              <a:rPr lang="ru-RU" dirty="0" err="1" smtClean="0"/>
              <a:t>формулювання</a:t>
            </a:r>
            <a:r>
              <a:rPr lang="ru-RU" dirty="0" smtClean="0"/>
              <a:t> </a:t>
            </a:r>
            <a:r>
              <a:rPr lang="ru-RU" dirty="0" err="1" smtClean="0"/>
              <a:t>багатьох</a:t>
            </a:r>
            <a:r>
              <a:rPr lang="ru-RU" dirty="0" smtClean="0"/>
              <a:t> </a:t>
            </a:r>
            <a:r>
              <a:rPr lang="ru-RU" dirty="0" err="1" smtClean="0"/>
              <a:t>законів</a:t>
            </a:r>
            <a:r>
              <a:rPr lang="ru-RU" dirty="0" smtClean="0"/>
              <a:t> </a:t>
            </a:r>
            <a:r>
              <a:rPr lang="ru-RU" dirty="0" err="1" smtClean="0"/>
              <a:t>механіки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гідростатики</a:t>
            </a:r>
            <a:r>
              <a:rPr lang="ru-RU" dirty="0" smtClean="0"/>
              <a:t>. Одна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основних</a:t>
            </a:r>
            <a:r>
              <a:rPr lang="ru-RU" dirty="0" smtClean="0"/>
              <a:t> книг Аристотеля </a:t>
            </a:r>
            <a:r>
              <a:rPr lang="ru-RU" dirty="0" err="1" smtClean="0"/>
              <a:t>називається</a:t>
            </a:r>
            <a:r>
              <a:rPr lang="ru-RU" dirty="0" smtClean="0"/>
              <a:t> «</a:t>
            </a:r>
            <a:r>
              <a:rPr lang="ru-RU" dirty="0" err="1" smtClean="0"/>
              <a:t>Фізика</a:t>
            </a:r>
            <a:r>
              <a:rPr lang="ru-RU" dirty="0" smtClean="0"/>
              <a:t>». </a:t>
            </a:r>
            <a:r>
              <a:rPr lang="ru-RU" dirty="0" err="1" smtClean="0"/>
              <a:t>Незважаючи</a:t>
            </a:r>
            <a:r>
              <a:rPr lang="ru-RU" dirty="0" smtClean="0"/>
              <a:t> на </a:t>
            </a:r>
            <a:r>
              <a:rPr lang="ru-RU" dirty="0" err="1" smtClean="0"/>
              <a:t>деякі</a:t>
            </a:r>
            <a:r>
              <a:rPr lang="ru-RU" dirty="0" smtClean="0"/>
              <a:t> </a:t>
            </a:r>
            <a:r>
              <a:rPr lang="ru-RU" dirty="0" err="1" smtClean="0"/>
              <a:t>неправильні</a:t>
            </a:r>
            <a:r>
              <a:rPr lang="ru-RU" dirty="0" smtClean="0"/>
              <a:t> </a:t>
            </a:r>
            <a:r>
              <a:rPr lang="ru-RU" dirty="0" err="1" smtClean="0"/>
              <a:t>твердження</a:t>
            </a:r>
            <a:r>
              <a:rPr lang="ru-RU" dirty="0" smtClean="0"/>
              <a:t>, </a:t>
            </a:r>
            <a:r>
              <a:rPr lang="ru-RU" dirty="0" err="1" smtClean="0"/>
              <a:t>фізика</a:t>
            </a:r>
            <a:r>
              <a:rPr lang="ru-RU" dirty="0" smtClean="0"/>
              <a:t> Аристотеля </a:t>
            </a:r>
            <a:r>
              <a:rPr lang="ru-RU" dirty="0" err="1" smtClean="0"/>
              <a:t>впродовж</a:t>
            </a:r>
            <a:r>
              <a:rPr lang="ru-RU" dirty="0" smtClean="0"/>
              <a:t> </a:t>
            </a:r>
            <a:r>
              <a:rPr lang="ru-RU" dirty="0" err="1" smtClean="0"/>
              <a:t>віків</a:t>
            </a:r>
            <a:r>
              <a:rPr lang="ru-RU" dirty="0" smtClean="0"/>
              <a:t> </a:t>
            </a:r>
            <a:r>
              <a:rPr lang="ru-RU" dirty="0" err="1" smtClean="0"/>
              <a:t>залишалася</a:t>
            </a:r>
            <a:r>
              <a:rPr lang="ru-RU" dirty="0" smtClean="0"/>
              <a:t> основою </a:t>
            </a:r>
            <a:r>
              <a:rPr lang="ru-RU" dirty="0" err="1" smtClean="0"/>
              <a:t>знань</a:t>
            </a:r>
            <a:r>
              <a:rPr lang="ru-RU" dirty="0" smtClean="0"/>
              <a:t> про природу.</a:t>
            </a:r>
            <a:endParaRPr lang="ru-RU" b="1" i="1" dirty="0">
              <a:solidFill>
                <a:schemeClr val="bg1"/>
              </a:solidFill>
            </a:endParaRPr>
          </a:p>
        </p:txBody>
      </p:sp>
      <p:pic>
        <p:nvPicPr>
          <p:cNvPr id="5" name="Содержимое 4" descr="008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714744" y="1500174"/>
            <a:ext cx="5111750" cy="3405085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perspectiveRelaxedModerately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</p:spTree>
  </p:cSld>
  <p:clrMapOvr>
    <a:masterClrMapping/>
  </p:clrMapOvr>
  <p:transition spd="med" advTm="44000">
    <p:pull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29190" y="1500174"/>
            <a:ext cx="3008313" cy="3786214"/>
          </a:xfrm>
          <a:ln w="19050">
            <a:solidFill>
              <a:srgbClr val="FF000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В </a:t>
            </a:r>
            <a:r>
              <a:rPr lang="ru-RU" dirty="0" err="1" smtClean="0"/>
              <a:t>даний</a:t>
            </a:r>
            <a:r>
              <a:rPr lang="ru-RU" dirty="0" smtClean="0"/>
              <a:t> час </a:t>
            </a:r>
            <a:r>
              <a:rPr lang="ru-RU" dirty="0" err="1" smtClean="0"/>
              <a:t>відбувається</a:t>
            </a:r>
            <a:r>
              <a:rPr lang="ru-RU" dirty="0" smtClean="0"/>
              <a:t> </a:t>
            </a:r>
            <a:r>
              <a:rPr lang="ru-RU" dirty="0" err="1" smtClean="0"/>
              <a:t>найбільша</a:t>
            </a:r>
            <a:r>
              <a:rPr lang="ru-RU" dirty="0" smtClean="0"/>
              <a:t> </a:t>
            </a:r>
            <a:r>
              <a:rPr lang="ru-RU" dirty="0" err="1" smtClean="0"/>
              <a:t>науково-технічна</a:t>
            </a:r>
            <a:r>
              <a:rPr lang="ru-RU" dirty="0" smtClean="0"/>
              <a:t> </a:t>
            </a:r>
            <a:r>
              <a:rPr lang="ru-RU" dirty="0" err="1" smtClean="0"/>
              <a:t>революція</a:t>
            </a:r>
            <a:r>
              <a:rPr lang="ru-RU" dirty="0" smtClean="0"/>
              <a:t> (НТР), яка </a:t>
            </a:r>
            <a:r>
              <a:rPr lang="ru-RU" dirty="0" err="1" smtClean="0"/>
              <a:t>почалася</a:t>
            </a:r>
            <a:r>
              <a:rPr lang="ru-RU" dirty="0" smtClean="0"/>
              <a:t> </a:t>
            </a:r>
            <a:r>
              <a:rPr lang="ru-RU" dirty="0" err="1" smtClean="0"/>
              <a:t>більше</a:t>
            </a:r>
            <a:r>
              <a:rPr lang="ru-RU" dirty="0" smtClean="0"/>
              <a:t> </a:t>
            </a:r>
            <a:r>
              <a:rPr lang="ru-RU" dirty="0" err="1" smtClean="0"/>
              <a:t>чверті</a:t>
            </a:r>
            <a:r>
              <a:rPr lang="ru-RU" dirty="0" smtClean="0"/>
              <a:t> </a:t>
            </a:r>
            <a:r>
              <a:rPr lang="ru-RU" dirty="0" err="1" smtClean="0"/>
              <a:t>століття</a:t>
            </a:r>
            <a:r>
              <a:rPr lang="ru-RU" dirty="0" smtClean="0"/>
              <a:t> назад. Вона </a:t>
            </a:r>
            <a:r>
              <a:rPr lang="ru-RU" dirty="0" err="1" smtClean="0"/>
              <a:t>зробила</a:t>
            </a:r>
            <a:r>
              <a:rPr lang="ru-RU" dirty="0" smtClean="0"/>
              <a:t> </a:t>
            </a:r>
            <a:r>
              <a:rPr lang="ru-RU" dirty="0" err="1" smtClean="0"/>
              <a:t>глибокі</a:t>
            </a:r>
            <a:r>
              <a:rPr lang="ru-RU" dirty="0" smtClean="0"/>
              <a:t> </a:t>
            </a:r>
            <a:r>
              <a:rPr lang="ru-RU" dirty="0" err="1" smtClean="0"/>
              <a:t>якісні</a:t>
            </a:r>
            <a:r>
              <a:rPr lang="ru-RU" dirty="0" smtClean="0"/>
              <a:t> </a:t>
            </a:r>
            <a:r>
              <a:rPr lang="ru-RU" dirty="0" err="1" smtClean="0"/>
              <a:t>зміни</a:t>
            </a:r>
            <a:r>
              <a:rPr lang="ru-RU" dirty="0" smtClean="0"/>
              <a:t> в </a:t>
            </a:r>
            <a:r>
              <a:rPr lang="ru-RU" dirty="0" err="1" smtClean="0"/>
              <a:t>багатьох</a:t>
            </a:r>
            <a:r>
              <a:rPr lang="ru-RU" dirty="0" smtClean="0"/>
              <a:t> областях науки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техніки</a:t>
            </a:r>
            <a:r>
              <a:rPr lang="ru-RU" dirty="0" smtClean="0"/>
              <a:t>. </a:t>
            </a:r>
            <a:r>
              <a:rPr lang="ru-RU" dirty="0" err="1" smtClean="0"/>
              <a:t>Поява</a:t>
            </a:r>
            <a:r>
              <a:rPr lang="ru-RU" dirty="0" smtClean="0"/>
              <a:t> НТР </a:t>
            </a:r>
            <a:r>
              <a:rPr lang="ru-RU" dirty="0" err="1" smtClean="0"/>
              <a:t>пов’язана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великими </a:t>
            </a:r>
            <a:r>
              <a:rPr lang="ru-RU" dirty="0" err="1" smtClean="0"/>
              <a:t>відкриттями</a:t>
            </a:r>
            <a:r>
              <a:rPr lang="ru-RU" dirty="0" smtClean="0"/>
              <a:t> в </a:t>
            </a:r>
            <a:r>
              <a:rPr lang="ru-RU" dirty="0" err="1" smtClean="0"/>
              <a:t>області</a:t>
            </a:r>
            <a:r>
              <a:rPr lang="ru-RU" dirty="0" smtClean="0"/>
              <a:t> </a:t>
            </a:r>
            <a:r>
              <a:rPr lang="ru-RU" dirty="0" err="1" smtClean="0"/>
              <a:t>фундаментальної</a:t>
            </a:r>
            <a:r>
              <a:rPr lang="ru-RU" dirty="0" smtClean="0"/>
              <a:t> </a:t>
            </a:r>
            <a:r>
              <a:rPr lang="ru-RU" dirty="0" err="1" smtClean="0"/>
              <a:t>фізики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Відкриття</a:t>
            </a:r>
            <a:r>
              <a:rPr lang="ru-RU" dirty="0" smtClean="0"/>
              <a:t> </a:t>
            </a:r>
            <a:r>
              <a:rPr lang="ru-RU" dirty="0" err="1" smtClean="0"/>
              <a:t>радіоактивності</a:t>
            </a:r>
            <a:r>
              <a:rPr lang="ru-RU" dirty="0" smtClean="0"/>
              <a:t>, </a:t>
            </a:r>
            <a:r>
              <a:rPr lang="ru-RU" dirty="0" err="1" smtClean="0"/>
              <a:t>електромагнітних</a:t>
            </a:r>
            <a:r>
              <a:rPr lang="ru-RU" dirty="0" smtClean="0"/>
              <a:t> </a:t>
            </a:r>
            <a:r>
              <a:rPr lang="ru-RU" dirty="0" err="1" smtClean="0"/>
              <a:t>хвиль</a:t>
            </a:r>
            <a:r>
              <a:rPr lang="ru-RU" dirty="0" smtClean="0"/>
              <a:t>, ультразвуку, реактивного </a:t>
            </a:r>
            <a:r>
              <a:rPr lang="ru-RU" dirty="0" err="1" smtClean="0"/>
              <a:t>руху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т. д. </a:t>
            </a:r>
            <a:r>
              <a:rPr lang="ru-RU" dirty="0" err="1" smtClean="0"/>
              <a:t>призвело</a:t>
            </a:r>
            <a:r>
              <a:rPr lang="ru-RU" dirty="0" smtClean="0"/>
              <a:t> до того,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людина</a:t>
            </a:r>
            <a:r>
              <a:rPr lang="ru-RU" dirty="0" smtClean="0"/>
              <a:t>, </a:t>
            </a:r>
            <a:r>
              <a:rPr lang="ru-RU" dirty="0" err="1" smtClean="0"/>
              <a:t>використовуючи</a:t>
            </a:r>
            <a:r>
              <a:rPr lang="ru-RU" dirty="0" smtClean="0"/>
              <a:t> </a:t>
            </a:r>
            <a:r>
              <a:rPr lang="ru-RU" dirty="0" err="1" smtClean="0"/>
              <a:t>ці</a:t>
            </a:r>
            <a:r>
              <a:rPr lang="ru-RU" dirty="0" smtClean="0"/>
              <a:t> </a:t>
            </a:r>
            <a:r>
              <a:rPr lang="ru-RU" dirty="0" err="1" smtClean="0"/>
              <a:t>знання</a:t>
            </a:r>
            <a:r>
              <a:rPr lang="ru-RU" dirty="0" smtClean="0"/>
              <a:t> </a:t>
            </a:r>
            <a:r>
              <a:rPr lang="ru-RU" dirty="0" err="1" smtClean="0"/>
              <a:t>пішла</a:t>
            </a:r>
            <a:r>
              <a:rPr lang="ru-RU" dirty="0" smtClean="0"/>
              <a:t> далеко в перед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техніки</a:t>
            </a:r>
            <a:r>
              <a:rPr lang="ru-RU" dirty="0" smtClean="0"/>
              <a:t>. Людина </a:t>
            </a:r>
            <a:r>
              <a:rPr lang="ru-RU" dirty="0" err="1" smtClean="0"/>
              <a:t>навчилася</a:t>
            </a:r>
            <a:r>
              <a:rPr lang="ru-RU" dirty="0" smtClean="0"/>
              <a:t> </a:t>
            </a:r>
            <a:r>
              <a:rPr lang="ru-RU" dirty="0" err="1" smtClean="0"/>
              <a:t>передавати</a:t>
            </a:r>
            <a:r>
              <a:rPr lang="ru-RU" dirty="0" smtClean="0"/>
              <a:t> на </a:t>
            </a:r>
            <a:r>
              <a:rPr lang="ru-RU" dirty="0" err="1" smtClean="0"/>
              <a:t>відстані</a:t>
            </a:r>
            <a:r>
              <a:rPr lang="ru-RU" dirty="0" smtClean="0"/>
              <a:t> не </a:t>
            </a:r>
            <a:r>
              <a:rPr lang="ru-RU" dirty="0" err="1" smtClean="0"/>
              <a:t>тільки</a:t>
            </a:r>
            <a:r>
              <a:rPr lang="ru-RU" dirty="0" smtClean="0"/>
              <a:t> звук,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зображення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pic>
        <p:nvPicPr>
          <p:cNvPr id="5" name="Содержимое 4" descr="завантаження.jfif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85720" y="3643314"/>
            <a:ext cx="3929090" cy="235172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Рисунок 5" descr="завантаження (1).jf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844" y="500042"/>
            <a:ext cx="3900515" cy="264320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 spd="med" advTm="29718">
    <p:pull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FRB_nrao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28596" y="1785926"/>
            <a:ext cx="4038600" cy="226947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7" name="Содержимое 6" descr="завантаження (2).jfif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000628" y="1714488"/>
            <a:ext cx="3500462" cy="228601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isometricOffAxis1Right"/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500034" y="214290"/>
            <a:ext cx="8215370" cy="1477328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ru-RU" dirty="0" err="1" smtClean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Завдяки</a:t>
            </a:r>
            <a:r>
              <a:rPr lang="ru-RU" dirty="0" smtClean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dirty="0" err="1" smtClean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відкриттю</a:t>
            </a:r>
            <a:r>
              <a:rPr lang="ru-RU" dirty="0" smtClean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та </a:t>
            </a:r>
            <a:r>
              <a:rPr lang="ru-RU" dirty="0" err="1" smtClean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вивченню</a:t>
            </a:r>
            <a:r>
              <a:rPr lang="ru-RU" dirty="0" smtClean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dirty="0" err="1" smtClean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електрики</a:t>
            </a:r>
            <a:r>
              <a:rPr lang="ru-RU" dirty="0" smtClean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люди </a:t>
            </a:r>
            <a:r>
              <a:rPr lang="ru-RU" dirty="0" err="1" smtClean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користуються</a:t>
            </a:r>
            <a:r>
              <a:rPr lang="ru-RU" dirty="0" smtClean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dirty="0" err="1" smtClean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штучним</a:t>
            </a:r>
            <a:r>
              <a:rPr lang="ru-RU" dirty="0" smtClean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dirty="0" err="1" smtClean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освітленням</a:t>
            </a:r>
            <a:r>
              <a:rPr lang="ru-RU" dirty="0" smtClean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, </a:t>
            </a:r>
            <a:r>
              <a:rPr lang="ru-RU" dirty="0" err="1" smtClean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їх</a:t>
            </a:r>
            <a:r>
              <a:rPr lang="ru-RU" dirty="0" smtClean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dirty="0" err="1" smtClean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життя</a:t>
            </a:r>
            <a:r>
              <a:rPr lang="ru-RU" dirty="0" smtClean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dirty="0" err="1" smtClean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полегшують</a:t>
            </a:r>
            <a:r>
              <a:rPr lang="ru-RU" dirty="0" smtClean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dirty="0" err="1" smtClean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незліченні</a:t>
            </a:r>
            <a:r>
              <a:rPr lang="ru-RU" dirty="0" smtClean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dirty="0" err="1" smtClean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електричні</a:t>
            </a:r>
            <a:r>
              <a:rPr lang="ru-RU" dirty="0" smtClean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dirty="0" err="1" smtClean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пристрої</a:t>
            </a:r>
            <a:r>
              <a:rPr lang="ru-RU" dirty="0" smtClean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. </a:t>
            </a:r>
            <a:r>
              <a:rPr lang="ru-RU" dirty="0" err="1" smtClean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Дослідження</a:t>
            </a:r>
            <a:r>
              <a:rPr lang="ru-RU" dirty="0" smtClean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dirty="0" err="1" smtClean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фізиками</a:t>
            </a:r>
            <a:r>
              <a:rPr lang="ru-RU" dirty="0" smtClean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dirty="0" err="1" smtClean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електричних</a:t>
            </a:r>
            <a:r>
              <a:rPr lang="ru-RU" dirty="0" smtClean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dirty="0" err="1" smtClean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розрядів</a:t>
            </a:r>
            <a:r>
              <a:rPr lang="ru-RU" dirty="0" smtClean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привело до </a:t>
            </a:r>
            <a:r>
              <a:rPr lang="ru-RU" dirty="0" err="1" smtClean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відкриття</a:t>
            </a:r>
            <a:r>
              <a:rPr lang="ru-RU" dirty="0" smtClean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dirty="0" err="1" smtClean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радіозв’язку</a:t>
            </a:r>
            <a:r>
              <a:rPr lang="ru-RU" dirty="0" smtClean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. </a:t>
            </a:r>
            <a:r>
              <a:rPr lang="ru-RU" dirty="0" err="1" smtClean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Саме</a:t>
            </a:r>
            <a:r>
              <a:rPr lang="ru-RU" dirty="0" smtClean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dirty="0" err="1" smtClean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завдяки</a:t>
            </a:r>
            <a:r>
              <a:rPr lang="ru-RU" dirty="0" smtClean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dirty="0" err="1" smtClean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фізичним</a:t>
            </a:r>
            <a:r>
              <a:rPr lang="ru-RU" dirty="0" smtClean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dirty="0" err="1" smtClean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дослідженням</a:t>
            </a:r>
            <a:r>
              <a:rPr lang="ru-RU" dirty="0" smtClean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у </a:t>
            </a:r>
            <a:r>
              <a:rPr lang="ru-RU" dirty="0" err="1" smtClean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всьому</a:t>
            </a:r>
            <a:r>
              <a:rPr lang="ru-RU" dirty="0" smtClean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dirty="0" err="1" smtClean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світі</a:t>
            </a:r>
            <a:r>
              <a:rPr lang="ru-RU" dirty="0" smtClean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dirty="0" err="1" smtClean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користуються</a:t>
            </a:r>
            <a:r>
              <a:rPr lang="ru-RU" dirty="0" smtClean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dirty="0" err="1" smtClean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інтернетом</a:t>
            </a:r>
            <a:r>
              <a:rPr lang="ru-RU" dirty="0" smtClean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dirty="0" err="1" smtClean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і</a:t>
            </a:r>
            <a:r>
              <a:rPr lang="ru-RU" dirty="0" smtClean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dirty="0" err="1" smtClean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мобільними</a:t>
            </a:r>
            <a:r>
              <a:rPr lang="ru-RU" dirty="0" smtClean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телефонами.</a:t>
            </a:r>
            <a:endParaRPr lang="ru-RU" dirty="0">
              <a:effectLst>
                <a:glow rad="1016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8" name="Рисунок 7" descr="електрика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43122" y="4286256"/>
            <a:ext cx="4857756" cy="242887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ight"/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ransition spd="med" advTm="19672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42852"/>
            <a:ext cx="5486400" cy="1554287"/>
          </a:xfrm>
        </p:spPr>
        <p:txBody>
          <a:bodyPr>
            <a:prstTxWarp prst="textDoubleWave1">
              <a:avLst/>
            </a:prstTxWarp>
            <a:normAutofit lnSpcReduction="10000"/>
          </a:bodyPr>
          <a:lstStyle/>
          <a:p>
            <a:endParaRPr lang="ru-RU" dirty="0" smtClean="0"/>
          </a:p>
          <a:p>
            <a:r>
              <a:rPr lang="ru-RU" sz="1600" dirty="0" smtClean="0"/>
              <a:t>Колись </a:t>
            </a:r>
            <a:r>
              <a:rPr lang="ru-RU" sz="1600" dirty="0" err="1" smtClean="0"/>
              <a:t>вчені</a:t>
            </a:r>
            <a:r>
              <a:rPr lang="ru-RU" sz="1600" dirty="0" smtClean="0"/>
              <a:t> </a:t>
            </a:r>
            <a:r>
              <a:rPr lang="ru-RU" sz="1600" dirty="0" err="1" smtClean="0"/>
              <a:t>були</a:t>
            </a:r>
            <a:r>
              <a:rPr lang="ru-RU" sz="1600" dirty="0" smtClean="0"/>
              <a:t> </a:t>
            </a:r>
            <a:r>
              <a:rPr lang="ru-RU" sz="1600" dirty="0" err="1" smtClean="0"/>
              <a:t>впевнені</a:t>
            </a:r>
            <a:r>
              <a:rPr lang="ru-RU" sz="1600" dirty="0" smtClean="0"/>
              <a:t> в тому,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апарати</a:t>
            </a:r>
            <a:r>
              <a:rPr lang="ru-RU" sz="1600" dirty="0" smtClean="0"/>
              <a:t> </a:t>
            </a:r>
            <a:r>
              <a:rPr lang="ru-RU" sz="1600" dirty="0" err="1" smtClean="0"/>
              <a:t>важче</a:t>
            </a:r>
            <a:r>
              <a:rPr lang="ru-RU" sz="1600" dirty="0" smtClean="0"/>
              <a:t> </a:t>
            </a:r>
            <a:r>
              <a:rPr lang="ru-RU" sz="1600" dirty="0" err="1" smtClean="0"/>
              <a:t>повітря</a:t>
            </a:r>
            <a:r>
              <a:rPr lang="ru-RU" sz="1600" dirty="0" smtClean="0"/>
              <a:t> </a:t>
            </a:r>
            <a:r>
              <a:rPr lang="ru-RU" sz="1600" dirty="0" err="1" smtClean="0"/>
              <a:t>літати</a:t>
            </a:r>
            <a:r>
              <a:rPr lang="ru-RU" sz="1600" dirty="0" smtClean="0"/>
              <a:t> не </a:t>
            </a:r>
            <a:r>
              <a:rPr lang="ru-RU" sz="1600" dirty="0" err="1" smtClean="0"/>
              <a:t>можуть</a:t>
            </a:r>
            <a:r>
              <a:rPr lang="ru-RU" sz="1600" dirty="0" smtClean="0"/>
              <a:t>, </a:t>
            </a:r>
            <a:r>
              <a:rPr lang="ru-RU" sz="1600" dirty="0" err="1" smtClean="0"/>
              <a:t>це</a:t>
            </a:r>
            <a:r>
              <a:rPr lang="ru-RU" sz="1600" dirty="0" smtClean="0"/>
              <a:t> </a:t>
            </a:r>
            <a:r>
              <a:rPr lang="ru-RU" sz="1600" dirty="0" err="1" smtClean="0"/>
              <a:t>здавалося</a:t>
            </a:r>
            <a:r>
              <a:rPr lang="ru-RU" sz="1600" dirty="0" smtClean="0"/>
              <a:t> </a:t>
            </a:r>
            <a:r>
              <a:rPr lang="ru-RU" sz="1600" dirty="0" err="1" smtClean="0"/>
              <a:t>природним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очевидним</a:t>
            </a:r>
            <a:r>
              <a:rPr lang="ru-RU" sz="1600" dirty="0" smtClean="0"/>
              <a:t>. Але </a:t>
            </a:r>
            <a:r>
              <a:rPr lang="ru-RU" sz="1600" dirty="0" err="1" smtClean="0"/>
              <a:t>брати</a:t>
            </a:r>
            <a:r>
              <a:rPr lang="ru-RU" sz="1600" dirty="0" smtClean="0"/>
              <a:t> </a:t>
            </a:r>
            <a:r>
              <a:rPr lang="ru-RU" sz="1600" dirty="0" err="1" smtClean="0"/>
              <a:t>Монгольф’є</a:t>
            </a:r>
            <a:r>
              <a:rPr lang="ru-RU" sz="1600" dirty="0" smtClean="0"/>
              <a:t>, </a:t>
            </a:r>
            <a:r>
              <a:rPr lang="ru-RU" sz="1600" dirty="0" err="1" smtClean="0"/>
              <a:t>винахідники</a:t>
            </a:r>
            <a:r>
              <a:rPr lang="ru-RU" sz="1600" dirty="0" smtClean="0"/>
              <a:t> </a:t>
            </a:r>
            <a:r>
              <a:rPr lang="ru-RU" sz="1600" dirty="0" err="1" smtClean="0"/>
              <a:t>повітряної</a:t>
            </a:r>
            <a:r>
              <a:rPr lang="ru-RU" sz="1600" dirty="0" smtClean="0"/>
              <a:t> </a:t>
            </a:r>
            <a:r>
              <a:rPr lang="ru-RU" sz="1600" dirty="0" err="1" smtClean="0"/>
              <a:t>кулі</a:t>
            </a:r>
            <a:r>
              <a:rPr lang="ru-RU" sz="1600" dirty="0" smtClean="0"/>
              <a:t>, а за ними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брати</a:t>
            </a:r>
            <a:r>
              <a:rPr lang="ru-RU" sz="1600" dirty="0" smtClean="0"/>
              <a:t> Райт, </a:t>
            </a:r>
            <a:r>
              <a:rPr lang="ru-RU" sz="1600" dirty="0" err="1" smtClean="0"/>
              <a:t>які</a:t>
            </a:r>
            <a:r>
              <a:rPr lang="ru-RU" sz="1600" dirty="0" smtClean="0"/>
              <a:t> створили перший </a:t>
            </a:r>
            <a:r>
              <a:rPr lang="ru-RU" sz="1600" dirty="0" err="1" smtClean="0"/>
              <a:t>літак</a:t>
            </a:r>
            <a:r>
              <a:rPr lang="ru-RU" sz="1600" dirty="0" smtClean="0"/>
              <a:t>, довели </a:t>
            </a:r>
            <a:r>
              <a:rPr lang="ru-RU" sz="1600" dirty="0" err="1" smtClean="0"/>
              <a:t>необгрунтованість</a:t>
            </a:r>
            <a:r>
              <a:rPr lang="ru-RU" sz="1600" dirty="0" smtClean="0"/>
              <a:t> </a:t>
            </a:r>
            <a:r>
              <a:rPr lang="ru-RU" sz="1600" dirty="0" err="1" smtClean="0"/>
              <a:t>цих</a:t>
            </a:r>
            <a:r>
              <a:rPr lang="ru-RU" sz="1600" dirty="0" smtClean="0"/>
              <a:t> </a:t>
            </a:r>
            <a:r>
              <a:rPr lang="ru-RU" sz="1600" dirty="0" err="1" smtClean="0"/>
              <a:t>тверджень</a:t>
            </a:r>
            <a:r>
              <a:rPr lang="ru-RU" sz="1600" dirty="0" smtClean="0"/>
              <a:t>.</a:t>
            </a:r>
            <a:endParaRPr lang="ru-RU" sz="1600" dirty="0"/>
          </a:p>
        </p:txBody>
      </p:sp>
      <p:pic>
        <p:nvPicPr>
          <p:cNvPr id="9" name="Рисунок 8" descr="1435584527_1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6731" r="6731"/>
          <a:stretch>
            <a:fillRect/>
          </a:stretch>
        </p:blipFill>
        <p:spPr>
          <a:xfrm>
            <a:off x="4786314" y="1785926"/>
            <a:ext cx="3183921" cy="229949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0" name="Рисунок 9" descr="images.jf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596" y="2143116"/>
            <a:ext cx="3625479" cy="414340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1" name="Рисунок 10" descr="повітряна куля зараз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14876" y="4286256"/>
            <a:ext cx="3290565" cy="223987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 spd="med" advTm="15625">
    <p:diamond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85728"/>
            <a:ext cx="3008313" cy="5840435"/>
          </a:xfrm>
        </p:spPr>
        <p:txBody>
          <a:bodyPr anchor="ctr">
            <a:prstTxWarp prst="textDeflateInflateDeflate">
              <a:avLst/>
            </a:prstTxWarp>
          </a:bodyPr>
          <a:lstStyle/>
          <a:p>
            <a:pPr algn="just"/>
            <a:r>
              <a:rPr lang="ru-RU" dirty="0" smtClean="0"/>
              <a:t>Без </a:t>
            </a:r>
            <a:r>
              <a:rPr lang="ru-RU" dirty="0" err="1" smtClean="0"/>
              <a:t>цієї</a:t>
            </a:r>
            <a:r>
              <a:rPr lang="ru-RU" dirty="0" smtClean="0"/>
              <a:t> науки не </a:t>
            </a:r>
            <a:r>
              <a:rPr lang="ru-RU" dirty="0" err="1" smtClean="0"/>
              <a:t>були</a:t>
            </a:r>
            <a:r>
              <a:rPr lang="ru-RU" dirty="0" smtClean="0"/>
              <a:t> б </a:t>
            </a:r>
            <a:r>
              <a:rPr lang="ru-RU" dirty="0" err="1" smtClean="0"/>
              <a:t>можливі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космічні</a:t>
            </a:r>
            <a:r>
              <a:rPr lang="ru-RU" dirty="0" smtClean="0"/>
              <a:t> </a:t>
            </a:r>
            <a:r>
              <a:rPr lang="ru-RU" dirty="0" err="1" smtClean="0"/>
              <a:t>польоти</a:t>
            </a:r>
            <a:r>
              <a:rPr lang="ru-RU" dirty="0" smtClean="0"/>
              <a:t>. </a:t>
            </a:r>
            <a:r>
              <a:rPr lang="ru-RU" dirty="0" err="1" smtClean="0"/>
              <a:t>Завдяки</a:t>
            </a:r>
            <a:r>
              <a:rPr lang="ru-RU" dirty="0" smtClean="0"/>
              <a:t> </a:t>
            </a:r>
            <a:r>
              <a:rPr lang="ru-RU" dirty="0" err="1" smtClean="0"/>
              <a:t>відкриттю</a:t>
            </a:r>
            <a:r>
              <a:rPr lang="ru-RU" dirty="0" smtClean="0"/>
              <a:t> </a:t>
            </a:r>
            <a:r>
              <a:rPr lang="ru-RU" dirty="0" err="1" smtClean="0"/>
              <a:t>Ісааком</a:t>
            </a:r>
            <a:r>
              <a:rPr lang="ru-RU" dirty="0" smtClean="0"/>
              <a:t> Ньютоном закону </a:t>
            </a:r>
            <a:r>
              <a:rPr lang="ru-RU" dirty="0" err="1" smtClean="0"/>
              <a:t>всесвітнього</a:t>
            </a:r>
            <a:r>
              <a:rPr lang="ru-RU" dirty="0" smtClean="0"/>
              <a:t> </a:t>
            </a:r>
            <a:r>
              <a:rPr lang="ru-RU" dirty="0" err="1" smtClean="0"/>
              <a:t>тяжіння</a:t>
            </a:r>
            <a:r>
              <a:rPr lang="ru-RU" dirty="0" smtClean="0"/>
              <a:t> </a:t>
            </a:r>
            <a:r>
              <a:rPr lang="ru-RU" dirty="0" err="1" smtClean="0"/>
              <a:t>з’явилася</a:t>
            </a:r>
            <a:r>
              <a:rPr lang="ru-RU" dirty="0" smtClean="0"/>
              <a:t> </a:t>
            </a:r>
            <a:r>
              <a:rPr lang="ru-RU" dirty="0" err="1" smtClean="0"/>
              <a:t>можливість</a:t>
            </a:r>
            <a:r>
              <a:rPr lang="ru-RU" dirty="0" smtClean="0"/>
              <a:t> </a:t>
            </a:r>
            <a:r>
              <a:rPr lang="ru-RU" dirty="0" err="1" smtClean="0"/>
              <a:t>розрахувати</a:t>
            </a:r>
            <a:r>
              <a:rPr lang="ru-RU" dirty="0" smtClean="0"/>
              <a:t> силу, </a:t>
            </a:r>
            <a:r>
              <a:rPr lang="ru-RU" dirty="0" err="1" smtClean="0"/>
              <a:t>необхідну</a:t>
            </a:r>
            <a:r>
              <a:rPr lang="ru-RU" dirty="0" smtClean="0"/>
              <a:t> для </a:t>
            </a:r>
            <a:r>
              <a:rPr lang="ru-RU" dirty="0" err="1" smtClean="0"/>
              <a:t>виведення</a:t>
            </a:r>
            <a:r>
              <a:rPr lang="ru-RU" dirty="0" smtClean="0"/>
              <a:t> </a:t>
            </a:r>
            <a:r>
              <a:rPr lang="ru-RU" dirty="0" err="1" smtClean="0"/>
              <a:t>космічного</a:t>
            </a:r>
            <a:r>
              <a:rPr lang="ru-RU" dirty="0" smtClean="0"/>
              <a:t> корабля на </a:t>
            </a:r>
            <a:r>
              <a:rPr lang="ru-RU" dirty="0" err="1" smtClean="0"/>
              <a:t>орбіту</a:t>
            </a:r>
            <a:r>
              <a:rPr lang="ru-RU" dirty="0" smtClean="0"/>
              <a:t> </a:t>
            </a:r>
            <a:r>
              <a:rPr lang="ru-RU" dirty="0" err="1" smtClean="0"/>
              <a:t>Землі</a:t>
            </a:r>
            <a:r>
              <a:rPr lang="ru-RU" dirty="0" smtClean="0"/>
              <a:t>. </a:t>
            </a:r>
            <a:r>
              <a:rPr lang="ru-RU" dirty="0" err="1" smtClean="0"/>
              <a:t>Знання</a:t>
            </a:r>
            <a:r>
              <a:rPr lang="ru-RU" dirty="0" smtClean="0"/>
              <a:t> </a:t>
            </a:r>
            <a:r>
              <a:rPr lang="ru-RU" dirty="0" err="1" smtClean="0"/>
              <a:t>законів</a:t>
            </a:r>
            <a:r>
              <a:rPr lang="ru-RU" dirty="0" smtClean="0"/>
              <a:t> </a:t>
            </a:r>
            <a:r>
              <a:rPr lang="ru-RU" dirty="0" err="1" smtClean="0"/>
              <a:t>небесної</a:t>
            </a:r>
            <a:r>
              <a:rPr lang="ru-RU" dirty="0" smtClean="0"/>
              <a:t> </a:t>
            </a:r>
            <a:r>
              <a:rPr lang="ru-RU" dirty="0" err="1" smtClean="0"/>
              <a:t>механіки</a:t>
            </a:r>
            <a:r>
              <a:rPr lang="ru-RU" dirty="0" smtClean="0"/>
              <a:t> </a:t>
            </a:r>
            <a:r>
              <a:rPr lang="ru-RU" dirty="0" err="1" smtClean="0"/>
              <a:t>дозволяє</a:t>
            </a:r>
            <a:r>
              <a:rPr lang="ru-RU" dirty="0" smtClean="0"/>
              <a:t> </a:t>
            </a:r>
            <a:r>
              <a:rPr lang="ru-RU" dirty="0" err="1" smtClean="0"/>
              <a:t>запущеним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Землі</a:t>
            </a:r>
            <a:r>
              <a:rPr lang="ru-RU" dirty="0" smtClean="0"/>
              <a:t> </a:t>
            </a:r>
            <a:r>
              <a:rPr lang="ru-RU" dirty="0" err="1" smtClean="0"/>
              <a:t>автоматичним</a:t>
            </a:r>
            <a:r>
              <a:rPr lang="ru-RU" dirty="0" smtClean="0"/>
              <a:t> </a:t>
            </a:r>
            <a:r>
              <a:rPr lang="ru-RU" dirty="0" err="1" smtClean="0"/>
              <a:t>міжпланетним</a:t>
            </a:r>
            <a:r>
              <a:rPr lang="ru-RU" dirty="0" smtClean="0"/>
              <a:t> </a:t>
            </a:r>
            <a:r>
              <a:rPr lang="ru-RU" dirty="0" err="1" smtClean="0"/>
              <a:t>станціям</a:t>
            </a:r>
            <a:r>
              <a:rPr lang="ru-RU" dirty="0" smtClean="0"/>
              <a:t> </a:t>
            </a:r>
            <a:r>
              <a:rPr lang="ru-RU" dirty="0" err="1" smtClean="0"/>
              <a:t>успішно</a:t>
            </a:r>
            <a:r>
              <a:rPr lang="ru-RU" dirty="0" smtClean="0"/>
              <a:t> </a:t>
            </a:r>
            <a:r>
              <a:rPr lang="ru-RU" dirty="0" err="1" smtClean="0"/>
              <a:t>досягати</a:t>
            </a:r>
            <a:r>
              <a:rPr lang="ru-RU" dirty="0" smtClean="0"/>
              <a:t> </a:t>
            </a:r>
            <a:r>
              <a:rPr lang="ru-RU" dirty="0" err="1" smtClean="0"/>
              <a:t>інших</a:t>
            </a:r>
            <a:r>
              <a:rPr lang="ru-RU" dirty="0" smtClean="0"/>
              <a:t> планет, </a:t>
            </a:r>
            <a:r>
              <a:rPr lang="ru-RU" dirty="0" err="1" smtClean="0"/>
              <a:t>долаючи</a:t>
            </a:r>
            <a:r>
              <a:rPr lang="ru-RU" dirty="0" smtClean="0"/>
              <a:t> </a:t>
            </a:r>
            <a:r>
              <a:rPr lang="ru-RU" dirty="0" err="1" smtClean="0"/>
              <a:t>мільйони</a:t>
            </a:r>
            <a:r>
              <a:rPr lang="ru-RU" dirty="0" smtClean="0"/>
              <a:t> </a:t>
            </a:r>
            <a:r>
              <a:rPr lang="ru-RU" dirty="0" err="1" smtClean="0"/>
              <a:t>кілометрів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точно </a:t>
            </a:r>
            <a:r>
              <a:rPr lang="ru-RU" dirty="0" err="1" smtClean="0"/>
              <a:t>виходячи</a:t>
            </a:r>
            <a:r>
              <a:rPr lang="ru-RU" dirty="0" smtClean="0"/>
              <a:t> до </a:t>
            </a:r>
            <a:r>
              <a:rPr lang="ru-RU" dirty="0" err="1" smtClean="0"/>
              <a:t>призначеної</a:t>
            </a:r>
            <a:r>
              <a:rPr lang="ru-RU" dirty="0" smtClean="0"/>
              <a:t> мети.</a:t>
            </a:r>
            <a:endParaRPr lang="ru-RU" dirty="0"/>
          </a:p>
        </p:txBody>
      </p:sp>
      <p:pic>
        <p:nvPicPr>
          <p:cNvPr id="5" name="Содержимое 4" descr="Kosmonavtyi.jpe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590925" y="1504156"/>
            <a:ext cx="5080000" cy="33909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advTm="23094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72132" y="285728"/>
            <a:ext cx="3008313" cy="5840435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b="1" dirty="0" smtClean="0"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МЕДИЧНА ФІЗИКА</a:t>
            </a:r>
            <a:r>
              <a:rPr lang="ru-RU" dirty="0" smtClean="0"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 — </a:t>
            </a:r>
            <a:r>
              <a:rPr lang="ru-RU" dirty="0" err="1" smtClean="0"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сучасний</a:t>
            </a:r>
            <a:r>
              <a:rPr lang="ru-RU" dirty="0" smtClean="0"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напрямок</a:t>
            </a:r>
            <a:r>
              <a:rPr lang="ru-RU" dirty="0" smtClean="0"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 науки </a:t>
            </a:r>
            <a:r>
              <a:rPr lang="ru-RU" dirty="0" err="1" smtClean="0"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й</a:t>
            </a:r>
            <a:r>
              <a:rPr lang="ru-RU" dirty="0" smtClean="0"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техніки</a:t>
            </a:r>
            <a:r>
              <a:rPr lang="ru-RU" dirty="0" smtClean="0"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щодо</a:t>
            </a:r>
            <a:r>
              <a:rPr lang="ru-RU" dirty="0" smtClean="0"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вирішення</a:t>
            </a:r>
            <a:r>
              <a:rPr lang="ru-RU" dirty="0" smtClean="0"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медичних</a:t>
            </a:r>
            <a:r>
              <a:rPr lang="ru-RU" dirty="0" smtClean="0"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завдань</a:t>
            </a:r>
            <a:r>
              <a:rPr lang="ru-RU" dirty="0" smtClean="0"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, </a:t>
            </a:r>
            <a:r>
              <a:rPr lang="ru-RU" dirty="0" err="1" smtClean="0"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пов’язаних</a:t>
            </a:r>
            <a:r>
              <a:rPr lang="ru-RU" dirty="0" smtClean="0"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із</a:t>
            </a:r>
            <a:r>
              <a:rPr lang="ru-RU" dirty="0" smtClean="0"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розробкою</a:t>
            </a:r>
            <a:r>
              <a:rPr lang="ru-RU" dirty="0" smtClean="0"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фізичних</a:t>
            </a:r>
            <a:r>
              <a:rPr lang="ru-RU" dirty="0" smtClean="0"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 основ </a:t>
            </a:r>
            <a:r>
              <a:rPr lang="ru-RU" dirty="0" err="1" smtClean="0"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методів</a:t>
            </a:r>
            <a:r>
              <a:rPr lang="ru-RU" dirty="0" smtClean="0"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лікування</a:t>
            </a:r>
            <a:r>
              <a:rPr lang="ru-RU" dirty="0" smtClean="0"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, </a:t>
            </a:r>
            <a:r>
              <a:rPr lang="ru-RU" dirty="0" err="1" smtClean="0"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діагностики</a:t>
            </a:r>
            <a:r>
              <a:rPr lang="ru-RU" dirty="0" smtClean="0"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і</a:t>
            </a:r>
            <a:r>
              <a:rPr lang="ru-RU" dirty="0" smtClean="0"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створення</a:t>
            </a:r>
            <a:r>
              <a:rPr lang="ru-RU" dirty="0" smtClean="0"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апаратури</a:t>
            </a:r>
            <a:r>
              <a:rPr lang="ru-RU" dirty="0" smtClean="0"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, </a:t>
            </a:r>
            <a:r>
              <a:rPr lang="ru-RU" dirty="0" err="1" smtClean="0"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фізичної</a:t>
            </a:r>
            <a:r>
              <a:rPr lang="ru-RU" dirty="0" smtClean="0"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 за </a:t>
            </a:r>
            <a:r>
              <a:rPr lang="ru-RU" dirty="0" err="1" smtClean="0"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конструкцією</a:t>
            </a:r>
            <a:r>
              <a:rPr lang="ru-RU" dirty="0" smtClean="0"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 та </a:t>
            </a:r>
            <a:r>
              <a:rPr lang="ru-RU" dirty="0" err="1" smtClean="0"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медичної</a:t>
            </a:r>
            <a:r>
              <a:rPr lang="ru-RU" dirty="0" smtClean="0"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 за </a:t>
            </a:r>
            <a:r>
              <a:rPr lang="ru-RU" dirty="0" err="1" smtClean="0"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застосуванням</a:t>
            </a:r>
            <a:r>
              <a:rPr lang="ru-RU" dirty="0" smtClean="0"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. </a:t>
            </a:r>
            <a:r>
              <a:rPr lang="ru-RU" dirty="0" err="1" smtClean="0"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Саме</a:t>
            </a:r>
            <a:r>
              <a:rPr lang="ru-RU" dirty="0" smtClean="0"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успіхи</a:t>
            </a:r>
            <a:r>
              <a:rPr lang="ru-RU" dirty="0" smtClean="0"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прикладної</a:t>
            </a:r>
            <a:r>
              <a:rPr lang="ru-RU" dirty="0" smtClean="0"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фізики</a:t>
            </a:r>
            <a:r>
              <a:rPr lang="ru-RU" dirty="0" smtClean="0"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, </a:t>
            </a:r>
            <a:r>
              <a:rPr lang="ru-RU" dirty="0" err="1" smtClean="0"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техніки</a:t>
            </a:r>
            <a:r>
              <a:rPr lang="ru-RU" dirty="0" smtClean="0"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і</a:t>
            </a:r>
            <a:r>
              <a:rPr lang="ru-RU" dirty="0" smtClean="0"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медичного</a:t>
            </a:r>
            <a:r>
              <a:rPr lang="ru-RU" dirty="0" smtClean="0"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приладобудування</a:t>
            </a:r>
            <a:r>
              <a:rPr lang="ru-RU" dirty="0" smtClean="0"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значною</a:t>
            </a:r>
            <a:r>
              <a:rPr lang="ru-RU" dirty="0" smtClean="0"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мірою</a:t>
            </a:r>
            <a:r>
              <a:rPr lang="ru-RU" dirty="0" smtClean="0"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забезпечують</a:t>
            </a:r>
            <a:r>
              <a:rPr lang="ru-RU" dirty="0" smtClean="0"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розвиток</a:t>
            </a:r>
            <a:r>
              <a:rPr lang="ru-RU" dirty="0" smtClean="0"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сучасної</a:t>
            </a:r>
            <a:r>
              <a:rPr lang="ru-RU" dirty="0" smtClean="0"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медицини</a:t>
            </a:r>
            <a:r>
              <a:rPr lang="ru-RU" dirty="0" smtClean="0"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. М.ф. </a:t>
            </a:r>
            <a:r>
              <a:rPr lang="ru-RU" dirty="0" err="1" smtClean="0"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має</a:t>
            </a:r>
            <a:r>
              <a:rPr lang="ru-RU" dirty="0" smtClean="0"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загальні</a:t>
            </a:r>
            <a:r>
              <a:rPr lang="ru-RU" dirty="0" smtClean="0"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корені</a:t>
            </a:r>
            <a:r>
              <a:rPr lang="ru-RU" dirty="0" smtClean="0"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з</a:t>
            </a:r>
            <a:r>
              <a:rPr lang="ru-RU" dirty="0" smtClean="0"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біофізикою</a:t>
            </a:r>
            <a:r>
              <a:rPr lang="ru-RU" dirty="0" smtClean="0"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, </a:t>
            </a:r>
            <a:r>
              <a:rPr lang="ru-RU" dirty="0" err="1" smtClean="0"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фізіологією</a:t>
            </a:r>
            <a:r>
              <a:rPr lang="ru-RU" dirty="0" smtClean="0"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, </a:t>
            </a:r>
            <a:r>
              <a:rPr lang="ru-RU" dirty="0" err="1" smtClean="0"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змикається</a:t>
            </a:r>
            <a:r>
              <a:rPr lang="ru-RU" dirty="0" smtClean="0"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з</a:t>
            </a:r>
            <a:r>
              <a:rPr lang="ru-RU" dirty="0" smtClean="0"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медичною</a:t>
            </a:r>
            <a:r>
              <a:rPr lang="ru-RU" dirty="0" smtClean="0"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електронікою</a:t>
            </a:r>
            <a:r>
              <a:rPr lang="ru-RU" dirty="0" smtClean="0"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, та </a:t>
            </a:r>
            <a:r>
              <a:rPr lang="ru-RU" dirty="0" err="1" smtClean="0"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іншими</a:t>
            </a:r>
            <a:r>
              <a:rPr lang="ru-RU" dirty="0" smtClean="0"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напрямами</a:t>
            </a:r>
            <a:r>
              <a:rPr lang="ru-RU" dirty="0" smtClean="0"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прикладної</a:t>
            </a:r>
            <a:r>
              <a:rPr lang="ru-RU" dirty="0" smtClean="0"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фізики</a:t>
            </a:r>
            <a:r>
              <a:rPr lang="ru-RU" dirty="0" smtClean="0"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, </a:t>
            </a:r>
            <a:r>
              <a:rPr lang="ru-RU" dirty="0" err="1" smtClean="0"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біофізики</a:t>
            </a:r>
            <a:r>
              <a:rPr lang="ru-RU" dirty="0" smtClean="0"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й</a:t>
            </a:r>
            <a:r>
              <a:rPr lang="ru-RU" dirty="0" smtClean="0"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медицини</a:t>
            </a:r>
            <a:r>
              <a:rPr lang="ru-RU" dirty="0" smtClean="0"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. До </a:t>
            </a:r>
            <a:r>
              <a:rPr lang="ru-RU" dirty="0" err="1" smtClean="0"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значних</a:t>
            </a:r>
            <a:r>
              <a:rPr lang="ru-RU" dirty="0" smtClean="0"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досягнень</a:t>
            </a:r>
            <a:r>
              <a:rPr lang="ru-RU" dirty="0" smtClean="0"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 М.ф. </a:t>
            </a:r>
            <a:r>
              <a:rPr lang="ru-RU" dirty="0" err="1" smtClean="0"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можна</a:t>
            </a:r>
            <a:r>
              <a:rPr lang="ru-RU" dirty="0" smtClean="0"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віднести</a:t>
            </a:r>
            <a:r>
              <a:rPr lang="ru-RU" dirty="0" smtClean="0"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впровадження</a:t>
            </a:r>
            <a:r>
              <a:rPr lang="ru-RU" dirty="0" smtClean="0"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 в медицину </a:t>
            </a:r>
            <a:r>
              <a:rPr lang="ru-RU" dirty="0" err="1" smtClean="0"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лазерних</a:t>
            </a:r>
            <a:r>
              <a:rPr lang="ru-RU" dirty="0" smtClean="0"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і</a:t>
            </a:r>
            <a:r>
              <a:rPr lang="ru-RU" dirty="0" smtClean="0"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УЗ-технологій</a:t>
            </a:r>
            <a:r>
              <a:rPr lang="ru-RU" dirty="0" smtClean="0"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, метод </a:t>
            </a:r>
            <a:r>
              <a:rPr lang="ru-RU" dirty="0" err="1" smtClean="0"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медичної</a:t>
            </a:r>
            <a:r>
              <a:rPr lang="ru-RU" dirty="0" smtClean="0"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візуалізації</a:t>
            </a:r>
            <a:r>
              <a:rPr lang="ru-RU" dirty="0" smtClean="0"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, </a:t>
            </a:r>
            <a:r>
              <a:rPr lang="ru-RU" dirty="0" err="1" smtClean="0"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волоконно-оптичної</a:t>
            </a:r>
            <a:r>
              <a:rPr lang="ru-RU" dirty="0" smtClean="0"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ендоскопії</a:t>
            </a:r>
            <a:r>
              <a:rPr lang="ru-RU" dirty="0" smtClean="0"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, </a:t>
            </a:r>
            <a:r>
              <a:rPr lang="ru-RU" dirty="0" err="1" smtClean="0"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впровадження</a:t>
            </a:r>
            <a:r>
              <a:rPr lang="ru-RU" dirty="0" smtClean="0"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комп’ютерної</a:t>
            </a:r>
            <a:r>
              <a:rPr lang="ru-RU" dirty="0" smtClean="0"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технології</a:t>
            </a:r>
            <a:r>
              <a:rPr lang="ru-RU" dirty="0" smtClean="0"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, </a:t>
            </a:r>
            <a:r>
              <a:rPr lang="ru-RU" dirty="0" err="1" smtClean="0"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розвиток</a:t>
            </a:r>
            <a:r>
              <a:rPr lang="ru-RU" dirty="0" smtClean="0"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 та </a:t>
            </a:r>
            <a:r>
              <a:rPr lang="ru-RU" dirty="0" err="1" smtClean="0"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удосконалення</a:t>
            </a:r>
            <a:r>
              <a:rPr lang="ru-RU" dirty="0" smtClean="0"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методів</a:t>
            </a:r>
            <a:r>
              <a:rPr lang="ru-RU" dirty="0" smtClean="0"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електро</a:t>
            </a:r>
            <a:r>
              <a:rPr lang="ru-RU" dirty="0" smtClean="0"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- </a:t>
            </a:r>
            <a:r>
              <a:rPr lang="ru-RU" dirty="0" err="1" smtClean="0"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і</a:t>
            </a:r>
            <a:r>
              <a:rPr lang="ru-RU" dirty="0" smtClean="0"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магнітографії</a:t>
            </a:r>
            <a:r>
              <a:rPr lang="ru-RU" dirty="0" smtClean="0"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, </a:t>
            </a:r>
            <a:r>
              <a:rPr lang="ru-RU" dirty="0" err="1" smtClean="0"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термографії</a:t>
            </a:r>
            <a:r>
              <a:rPr lang="ru-RU" dirty="0" smtClean="0"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, </a:t>
            </a:r>
            <a:r>
              <a:rPr lang="ru-RU" dirty="0" err="1" smtClean="0"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томографії</a:t>
            </a:r>
            <a:r>
              <a:rPr lang="ru-RU" dirty="0" smtClean="0"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тощо</a:t>
            </a:r>
            <a:r>
              <a:rPr lang="ru-RU" dirty="0" smtClean="0"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.</a:t>
            </a:r>
            <a:endParaRPr lang="ru-RU" dirty="0">
              <a:effectLst>
                <a:outerShdw blurRad="75057" dist="38100" dir="5400000" sy="-20000" rotWithShape="0">
                  <a:prstClr val="black">
                    <a:alpha val="25000"/>
                  </a:prstClr>
                </a:outerShdw>
              </a:effectLst>
            </a:endParaRPr>
          </a:p>
        </p:txBody>
      </p:sp>
      <p:pic>
        <p:nvPicPr>
          <p:cNvPr id="5" name="Содержимое 4" descr="медицина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85720" y="428604"/>
            <a:ext cx="5111750" cy="236844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Рисунок 5" descr="медицина 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720" y="3071810"/>
            <a:ext cx="5143536" cy="32385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spd="med" advTm="51625">
    <p:check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082924"/>
          </a:xfrm>
        </p:spPr>
        <p:txBody>
          <a:bodyPr>
            <a:prstTxWarp prst="textFadeUp">
              <a:avLst/>
            </a:prstTxWarp>
            <a:noAutofit/>
          </a:bodyPr>
          <a:lstStyle/>
          <a:p>
            <a:r>
              <a:rPr lang="ru-RU" sz="3200" b="0" i="1" dirty="0" smtClean="0"/>
              <a:t>Людина в наш час навряд </a:t>
            </a:r>
            <a:r>
              <a:rPr lang="ru-RU" sz="3200" b="0" i="1" dirty="0" err="1" smtClean="0"/>
              <a:t>чи</a:t>
            </a:r>
            <a:r>
              <a:rPr lang="ru-RU" sz="3200" b="0" i="1" dirty="0" smtClean="0"/>
              <a:t> </a:t>
            </a:r>
            <a:r>
              <a:rPr lang="ru-RU" sz="3200" b="0" i="1" dirty="0" err="1" smtClean="0"/>
              <a:t>змогла</a:t>
            </a:r>
            <a:r>
              <a:rPr lang="ru-RU" sz="3200" b="0" i="1" dirty="0" smtClean="0"/>
              <a:t> б </a:t>
            </a:r>
            <a:r>
              <a:rPr lang="ru-RU" sz="3200" b="0" i="1" dirty="0" err="1" smtClean="0"/>
              <a:t>прожити</a:t>
            </a:r>
            <a:r>
              <a:rPr lang="ru-RU" sz="3200" b="0" i="1" dirty="0" smtClean="0"/>
              <a:t> без </a:t>
            </a:r>
            <a:r>
              <a:rPr lang="ru-RU" sz="3200" b="0" i="1" dirty="0" err="1" smtClean="0"/>
              <a:t>фізики</a:t>
            </a:r>
            <a:r>
              <a:rPr lang="ru-RU" sz="3200" b="0" i="1" dirty="0" smtClean="0"/>
              <a:t>, </a:t>
            </a:r>
            <a:r>
              <a:rPr lang="ru-RU" sz="3200" b="0" i="1" dirty="0" err="1" smtClean="0"/>
              <a:t>адже</a:t>
            </a:r>
            <a:r>
              <a:rPr lang="ru-RU" sz="3200" b="0" i="1" dirty="0" smtClean="0"/>
              <a:t> </a:t>
            </a:r>
            <a:r>
              <a:rPr lang="ru-RU" sz="3200" b="0" i="1" dirty="0" err="1" smtClean="0"/>
              <a:t>саме</a:t>
            </a:r>
            <a:r>
              <a:rPr lang="ru-RU" sz="3200" b="0" i="1" dirty="0" smtClean="0"/>
              <a:t> </a:t>
            </a:r>
            <a:r>
              <a:rPr lang="ru-RU" sz="3200" b="0" i="1" dirty="0" err="1" smtClean="0"/>
              <a:t>фізика</a:t>
            </a:r>
            <a:r>
              <a:rPr lang="ru-RU" sz="3200" b="0" i="1" dirty="0" smtClean="0"/>
              <a:t> </a:t>
            </a:r>
            <a:r>
              <a:rPr lang="ru-RU" sz="3200" b="0" i="1" dirty="0" err="1" smtClean="0"/>
              <a:t>пояснює</a:t>
            </a:r>
            <a:r>
              <a:rPr lang="ru-RU" sz="3200" b="0" i="1" dirty="0" smtClean="0"/>
              <a:t> </a:t>
            </a:r>
            <a:r>
              <a:rPr lang="ru-RU" sz="3200" b="0" i="1" dirty="0" err="1" smtClean="0"/>
              <a:t>більшість</a:t>
            </a:r>
            <a:r>
              <a:rPr lang="ru-RU" sz="3200" b="0" i="1" dirty="0" smtClean="0"/>
              <a:t> </a:t>
            </a:r>
            <a:r>
              <a:rPr lang="ru-RU" sz="3200" b="0" i="1" dirty="0" err="1" smtClean="0"/>
              <a:t>явищ</a:t>
            </a:r>
            <a:r>
              <a:rPr lang="ru-RU" sz="3200" b="0" i="1" dirty="0" smtClean="0"/>
              <a:t>, </a:t>
            </a:r>
            <a:r>
              <a:rPr lang="ru-RU" sz="3200" b="0" i="1" dirty="0" err="1" smtClean="0"/>
              <a:t>що</a:t>
            </a:r>
            <a:r>
              <a:rPr lang="ru-RU" sz="3200" b="0" i="1" dirty="0" smtClean="0"/>
              <a:t> </a:t>
            </a:r>
            <a:r>
              <a:rPr lang="ru-RU" sz="3200" b="0" i="1" dirty="0" err="1" smtClean="0"/>
              <a:t>відбуваються</a:t>
            </a:r>
            <a:r>
              <a:rPr lang="ru-RU" sz="3200" b="0" i="1" dirty="0" smtClean="0"/>
              <a:t> в </a:t>
            </a:r>
            <a:r>
              <a:rPr lang="ru-RU" sz="3200" b="0" i="1" dirty="0" err="1" smtClean="0"/>
              <a:t>нашому</a:t>
            </a:r>
            <a:r>
              <a:rPr lang="ru-RU" sz="3200" b="0" i="1" dirty="0" smtClean="0"/>
              <a:t> </a:t>
            </a:r>
            <a:r>
              <a:rPr lang="ru-RU" sz="3200" b="0" i="1" dirty="0" err="1" smtClean="0"/>
              <a:t>житті</a:t>
            </a:r>
            <a:r>
              <a:rPr lang="ru-RU" sz="3200" b="0" i="1" dirty="0" smtClean="0"/>
              <a:t>, а </a:t>
            </a:r>
            <a:r>
              <a:rPr lang="ru-RU" sz="3200" b="0" i="1" dirty="0" err="1" smtClean="0"/>
              <a:t>також</a:t>
            </a:r>
            <a:r>
              <a:rPr lang="ru-RU" sz="3200" b="0" i="1" dirty="0" smtClean="0"/>
              <a:t> </a:t>
            </a:r>
            <a:r>
              <a:rPr lang="ru-RU" sz="3200" b="0" i="1" dirty="0" err="1" smtClean="0"/>
              <a:t>саме</a:t>
            </a:r>
            <a:r>
              <a:rPr lang="ru-RU" sz="3200" b="0" i="1" dirty="0" smtClean="0"/>
              <a:t> </a:t>
            </a:r>
            <a:r>
              <a:rPr lang="ru-RU" sz="3200" b="0" i="1" dirty="0" err="1" smtClean="0"/>
              <a:t>завдяки</a:t>
            </a:r>
            <a:r>
              <a:rPr lang="ru-RU" sz="3200" b="0" i="1" dirty="0" smtClean="0"/>
              <a:t> </a:t>
            </a:r>
            <a:r>
              <a:rPr lang="ru-RU" sz="3200" b="0" i="1" dirty="0" err="1" smtClean="0"/>
              <a:t>їй</a:t>
            </a:r>
            <a:r>
              <a:rPr lang="ru-RU" sz="3200" b="0" i="1" dirty="0" smtClean="0"/>
              <a:t> в </a:t>
            </a:r>
            <a:r>
              <a:rPr lang="ru-RU" sz="3200" b="0" i="1" dirty="0" err="1" smtClean="0"/>
              <a:t>нашому</a:t>
            </a:r>
            <a:r>
              <a:rPr lang="ru-RU" sz="3200" b="0" i="1" dirty="0" smtClean="0"/>
              <a:t> </a:t>
            </a:r>
            <a:r>
              <a:rPr lang="ru-RU" sz="3200" b="0" i="1" dirty="0" err="1" smtClean="0"/>
              <a:t>житті</a:t>
            </a:r>
            <a:r>
              <a:rPr lang="ru-RU" sz="3200" b="0" i="1" dirty="0" smtClean="0"/>
              <a:t> </a:t>
            </a:r>
            <a:r>
              <a:rPr lang="ru-RU" sz="3200" b="0" i="1" dirty="0" err="1" smtClean="0"/>
              <a:t>є</a:t>
            </a:r>
            <a:r>
              <a:rPr lang="ru-RU" sz="3200" b="0" i="1" dirty="0" smtClean="0"/>
              <a:t> </a:t>
            </a:r>
            <a:r>
              <a:rPr lang="ru-RU" sz="3200" b="0" i="1" dirty="0" err="1" smtClean="0"/>
              <a:t>стільки</a:t>
            </a:r>
            <a:r>
              <a:rPr lang="ru-RU" sz="3200" b="0" i="1" dirty="0" smtClean="0"/>
              <a:t> </a:t>
            </a:r>
            <a:r>
              <a:rPr lang="ru-RU" sz="3200" b="0" i="1" dirty="0" err="1" smtClean="0"/>
              <a:t>прекрасних</a:t>
            </a:r>
            <a:r>
              <a:rPr lang="ru-RU" sz="3200" b="0" i="1" dirty="0" smtClean="0"/>
              <a:t> </a:t>
            </a:r>
            <a:r>
              <a:rPr lang="ru-RU" sz="3200" b="0" i="1" dirty="0" err="1" smtClean="0"/>
              <a:t>винаходів</a:t>
            </a:r>
            <a:r>
              <a:rPr lang="ru-RU" sz="3200" b="0" i="1" dirty="0" smtClean="0"/>
              <a:t>, </a:t>
            </a:r>
            <a:r>
              <a:rPr lang="ru-RU" sz="3200" b="0" i="1" dirty="0" err="1" smtClean="0"/>
              <a:t>які</a:t>
            </a:r>
            <a:r>
              <a:rPr lang="ru-RU" sz="3200" b="0" i="1" dirty="0" smtClean="0"/>
              <a:t> </a:t>
            </a:r>
            <a:r>
              <a:rPr lang="ru-RU" sz="3200" b="0" i="1" dirty="0" err="1" smtClean="0"/>
              <a:t>допомагають</a:t>
            </a:r>
            <a:r>
              <a:rPr lang="ru-RU" sz="3200" b="0" i="1" dirty="0" smtClean="0"/>
              <a:t> нам </a:t>
            </a:r>
            <a:r>
              <a:rPr lang="ru-RU" sz="3200" b="0" i="1" dirty="0" err="1" smtClean="0"/>
              <a:t>жити</a:t>
            </a:r>
            <a:r>
              <a:rPr lang="ru-RU" sz="3200" b="0" i="1" dirty="0" smtClean="0"/>
              <a:t> </a:t>
            </a:r>
            <a:r>
              <a:rPr lang="ru-RU" sz="3200" b="0" i="1" dirty="0" err="1" smtClean="0"/>
              <a:t>краще</a:t>
            </a:r>
            <a:r>
              <a:rPr lang="ru-RU" sz="3200" b="0" i="1" dirty="0" smtClean="0"/>
              <a:t>.</a:t>
            </a:r>
            <a:endParaRPr lang="ru-RU" sz="3200" dirty="0"/>
          </a:p>
        </p:txBody>
      </p:sp>
      <p:pic>
        <p:nvPicPr>
          <p:cNvPr id="4" name="Содержимое 3" descr="фізика.у.житті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14481" y="3571875"/>
            <a:ext cx="5715039" cy="273685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 advTm="14828">
    <p:newsfla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100</TotalTime>
  <Words>412</Words>
  <PresentationFormat>Экран (4:3)</PresentationFormat>
  <Paragraphs>13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Апекс</vt:lpstr>
      <vt:lpstr>Фізика в житті  сучасної людини</vt:lpstr>
      <vt:lpstr>Слайд 2</vt:lpstr>
      <vt:lpstr>Слайд 3</vt:lpstr>
      <vt:lpstr>Слайд 4</vt:lpstr>
      <vt:lpstr>Слайд 5</vt:lpstr>
      <vt:lpstr>Слайд 6</vt:lpstr>
      <vt:lpstr>Слайд 7</vt:lpstr>
      <vt:lpstr>Людина в наш час навряд чи змогла б прожити без фізики, адже саме фізика пояснює більшість явищ, що відбуваються в нашому житті, а також саме завдяки їй в нашому житті є стільки прекрасних винаходів, які допомагають нам жити краще.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сучасний стан фізичних досліджень в україні  та світі</dc:title>
  <dc:creator>Vitalik Babiy</dc:creator>
  <cp:lastModifiedBy>Vitalik Babiy</cp:lastModifiedBy>
  <cp:revision>16</cp:revision>
  <dcterms:created xsi:type="dcterms:W3CDTF">2020-05-20T12:43:57Z</dcterms:created>
  <dcterms:modified xsi:type="dcterms:W3CDTF">2020-05-21T12:51:24Z</dcterms:modified>
</cp:coreProperties>
</file>