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20.05.2020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8532440" cy="1472184"/>
          </a:xfrm>
        </p:spPr>
        <p:txBody>
          <a:bodyPr/>
          <a:lstStyle/>
          <a:p>
            <a:r>
              <a:rPr lang="uk-UA" dirty="0" smtClean="0"/>
              <a:t>  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«Здоров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та краса</a:t>
            </a:r>
            <a:b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мого волосся»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4941168"/>
            <a:ext cx="3014152" cy="1752600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Підготувала:</a:t>
            </a:r>
          </a:p>
          <a:p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чениця 6-В класу</a:t>
            </a:r>
          </a:p>
          <a:p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Демчук Тетяна 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426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80920" cy="1584176"/>
          </a:xfrm>
        </p:spPr>
        <p:txBody>
          <a:bodyPr/>
          <a:lstStyle/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Кожна дівчина і жінка мріє бути красивою. Величезну роль в нашій красі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відіграє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саме краса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волосся. І як би не змінювалися тенденції в світі зачісок, гарне волосся завжди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залишається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 моді. Але не може йти і мови про красу волосся, якщо немає правильного догляду. </a:t>
            </a:r>
            <a:endParaRPr lang="uk-UA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57400"/>
            <a:ext cx="7620000" cy="4800600"/>
          </a:xfrm>
        </p:spPr>
        <p:txBody>
          <a:bodyPr>
            <a:normAutofit fontScale="85000" lnSpcReduction="20000"/>
          </a:bodyPr>
          <a:lstStyle/>
          <a:p>
            <a:pPr marL="114300" indent="0" algn="just" fontAlgn="base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Починати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доглядати за волоссям в домашніх умовах потрібно з правильного миття:</a:t>
            </a:r>
          </a:p>
          <a:p>
            <a:pPr marL="114300" indent="0" algn="just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Мити голову потрібно так часто, як це необхідно. Головним критерієм є ступінь забрудненості. При цьому важливо підібрати відповідний засіб по догляду, який допускає часте застосування.</a:t>
            </a:r>
          </a:p>
          <a:p>
            <a:pPr marL="114300" indent="0" algn="just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Найкраще природнє відновлення відбувається при використанні м'якої води.</a:t>
            </a:r>
          </a:p>
          <a:p>
            <a:pPr marL="114300" indent="0" algn="just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Гаряча вода викликає посилену роботу сальних залоз, тому при використанні будь-якого засобу мити голову потрібно теплою водою. При домашньому догляді за жирним волоссям вода може бути трохи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теплішою,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ніж для сухих, але в будь-якому разі не гарячою. Обполіскувати потрібно тільки прохолодною водою.</a:t>
            </a:r>
          </a:p>
          <a:p>
            <a:pPr marL="114300" indent="0" algn="just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Під час гігієнічної процедури не потрібно сильно терти волосяний покрив, щоб не виділялося надлишкове шкірне сало.</a:t>
            </a:r>
          </a:p>
          <a:p>
            <a:pPr marL="114300" indent="0" algn="just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Краще сушитися природним способом, не користуючись феном. Не варто довго ходити з "тюрбаном" на голові.</a:t>
            </a:r>
          </a:p>
          <a:p>
            <a:pPr marL="114300" indent="0" algn="just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Перед сном необхідно ретельно розчесатися, щоб видалити залишки засобів для укладання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577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2520280"/>
          </a:xfrm>
        </p:spPr>
        <p:txBody>
          <a:bodyPr>
            <a:normAutofit fontScale="85000" lnSpcReduction="20000"/>
          </a:bodyPr>
          <a:lstStyle/>
          <a:p>
            <a:pPr marL="114300" indent="0" algn="just" fontAlgn="base">
              <a:buNone/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Засоби для миття волосся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 fontAlgn="base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Тепер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про головне - як підібрати потрібний засіб для миття волосся. По-перше, про те, чому для цієї мети категорично не підходить мило: воно повністю знищує захисну водно-ліпідну емульсійну плівку як з волосся, так і з шкіри голови. Волосся після такого миття стає надмірно сухим, пошкоджується, гірше розчісується, стає більш тьмяним. Для того щоб не завдавати такої шкоди волоссю і при цьому все-таки відмивати його від накопиченого сала, пилу, відмерлих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клітин, існують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шампуні: вони мають слабокислу середу, природну для нашої шкіри і волосся, і діють помітно м'якше, ніж мило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52936"/>
            <a:ext cx="5688632" cy="382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254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136904" cy="6480720"/>
          </a:xfrm>
        </p:spPr>
        <p:txBody>
          <a:bodyPr>
            <a:normAutofit fontScale="70000" lnSpcReduction="20000"/>
          </a:bodyPr>
          <a:lstStyle/>
          <a:p>
            <a:pPr marL="114300" indent="0" algn="just" fontAlgn="base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Шампунь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Для вибору шампуню використовуйте простий принцип: уважно читайте текст на упаковці і використовуйте той шампунь, який призначений для вашого типу волосся, а після початку використання аналізуйте результати. Позитивними результатами використання шампуня можна вважати чисте волосся, відсутність жиру, блиск волосся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після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висихання, слухняність, відсутність роздратування шкіри голови. Щоб зрозуміти, що даний шампунь вам не підходить, досить одного-дворазового застосування, а ось для того, щоб прийти до висновку, що цей шампунь саме для вас - необхідно регулярно користуватися ним хоча б протягом декількох тижнів. Крім того, хороший шампунь повинен знімати статичну електрику з волосся, а головне - відшкодовувати втрату білків, вологи і поживних речовин. Твердження, що час від часу шампунь необхідно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міняти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міф: якщо ви підібрали собі шампунь, який вас повністю влаштовує, міняти його на інший варто лише в разі зміни стану вашого волосся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300" indent="0" algn="just" fontAlgn="base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 fontAlgn="base">
              <a:buNone/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Кондиціонер і ополіскувач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 fontAlgn="base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Після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використання шампуню рекомендується нанести на волосся ополіскувач. Він виконує кілька функцій: полегшує висихання і розчісування, надає волоссю еластичність. Краще застосовувати шампунь і ополіскувач однієї марки - вони відповідають один одному за складом, і дія ополіскувача максимально ефективно доповнює дію шампуню. Поєднання шампуню і ополіскувача різних ліній не приносить волоссю користі і в деяких випадках може навіть призвести до алергічних реакцій. Нерідко ополіскувач міститься в шампуні 2 в 1, але це «похідний» варіант: окреме використання ополіскувача набагато ефективніше.</a:t>
            </a:r>
          </a:p>
          <a:p>
            <a:pPr marL="114300" indent="0" algn="just" fontAlgn="base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Для відновлення пошкодженого волосся призначені спеціальні засоби для експрес-лікування - вони «розгладжують» волосся, надають відновлюючу і живильну дію на волосяний фолікул і призначені для швидкої і легкої відновлюючої дії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300" indent="0" algn="just" fontAlgn="base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 fontAlgn="base"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  Маски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 fontAlgn="base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Для більш тривалого, повного і глибокого лікувального ефекту існують маски - вони наносяться на волосся на 15-20 хвилин 1-2 рази на тиждень.</a:t>
            </a:r>
          </a:p>
          <a:p>
            <a:pPr marL="114300" indent="0" algn="just" fontAlgn="base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Дуже важливо розуміти, що догляд за волоссям, як і догляд за будь-якою іншою частиною тіла, - це довічне заняття. Не можна приділити увагу волоссю місяць-другий, а потім забути про це, сподіваючись, що воно тепер до кінця життя буде здоровим. Будьте послідовними і не залишайте ваше волосся без догляду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925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7980040" cy="3051441"/>
          </a:xfrm>
        </p:spPr>
        <p:txBody>
          <a:bodyPr>
            <a:normAutofit fontScale="92500" lnSpcReduction="10000"/>
          </a:bodyPr>
          <a:lstStyle/>
          <a:p>
            <a:pPr marL="114300" indent="0" algn="just" fontAlgn="base">
              <a:buNone/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Підрівнювання кінчиків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 fontAlgn="base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Важливою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процедурою при догляді за волоссям є підрівнювання кінчиків. Саме вони страждають найбільше від тертя об одяг, від розчісування, від кліматичних умов.</a:t>
            </a:r>
          </a:p>
          <a:p>
            <a:pPr marL="114300" indent="0" algn="just" fontAlgn="base">
              <a:buNone/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Захист волосся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 fontAlgn="base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Перебуваючи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на вулиці, особливо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вітряну погоду, краще волосся збирати або в косичку, або в хвостик. Цим ви уникнете сплутування волосся і тертя його об одяг. У зимовий період необхідно носити головний убір, щоб волосся не страждало від морозів, а влітку - від пекучого сонця.</a:t>
            </a:r>
          </a:p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6" y="4451001"/>
            <a:ext cx="3810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24944"/>
            <a:ext cx="4563260" cy="253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383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7969696" cy="2376264"/>
          </a:xfrm>
        </p:spPr>
        <p:txBody>
          <a:bodyPr>
            <a:normAutofit fontScale="92500" lnSpcReduction="10000"/>
          </a:bodyPr>
          <a:lstStyle/>
          <a:p>
            <a:pPr marL="114300" indent="0" algn="just" fontAlgn="base">
              <a:buNone/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Правильне харчування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 fontAlgn="base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Важливим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елементом по догляду за волоссям є правильне харчування. Необхідно, щоб в харчуванні були елементи з головних харчових груп - бобові, зернові, кисломолочні продукти, м'ясо, риба, соки і, звичайно ж, овочі і фрукти. Зведіть до мінімуму вживання солодощів, смажених і гострих страв, відмовтеся від алкоголю і куріння. В обов'язковому порядку випивайте необхідну кількість чистої води.</a:t>
            </a:r>
          </a:p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64903"/>
            <a:ext cx="5308848" cy="354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283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72</TotalTime>
  <Words>857</Words>
  <Application>Microsoft Office PowerPoint</Application>
  <PresentationFormat>Экран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Соседство</vt:lpstr>
      <vt:lpstr>   «Здоров`я та краса        мого волосся»</vt:lpstr>
      <vt:lpstr>   Кожна дівчина і жінка мріє бути красивою. Величезну роль в нашій красі відіграє саме краса  волосся. І як би не змінювалися тенденції в світі зачісок, гарне волосся завжди залишається в моді. Але не може йти і мови про красу волосся, якщо немає правильного догляду.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«Здоров`я та краса мого волосся»</dc:title>
  <dc:creator>Аdmin</dc:creator>
  <cp:lastModifiedBy>Аdmin</cp:lastModifiedBy>
  <cp:revision>10</cp:revision>
  <dcterms:created xsi:type="dcterms:W3CDTF">2020-05-20T17:49:53Z</dcterms:created>
  <dcterms:modified xsi:type="dcterms:W3CDTF">2020-05-20T19:13:06Z</dcterms:modified>
</cp:coreProperties>
</file>