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0" r:id="rId4"/>
    <p:sldId id="262" r:id="rId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2" name="Пі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A66AE-81F5-474A-B74B-EE41E9320F19}" type="datetimeFigureOut">
              <a:rPr lang="uk-UA" smtClean="0"/>
              <a:t>22.05.2020</a:t>
            </a:fld>
            <a:endParaRPr lang="uk-UA"/>
          </a:p>
        </p:txBody>
      </p:sp>
      <p:sp>
        <p:nvSpPr>
          <p:cNvPr id="20" name="Місце для нижнього колонтитула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A66AE-81F5-474A-B74B-EE41E9320F19}" type="datetimeFigureOut">
              <a:rPr lang="uk-UA" smtClean="0"/>
              <a:t>22.05.2020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A66AE-81F5-474A-B74B-EE41E9320F19}" type="datetimeFigureOut">
              <a:rPr lang="uk-UA" smtClean="0"/>
              <a:t>22.05.2020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A66AE-81F5-474A-B74B-EE41E9320F19}" type="datetimeFigureOut">
              <a:rPr lang="uk-UA" smtClean="0"/>
              <a:t>22.05.2020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A66AE-81F5-474A-B74B-EE41E9320F19}" type="datetimeFigureOut">
              <a:rPr lang="uk-UA" smtClean="0"/>
              <a:t>22.05.2020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Прямокут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A66AE-81F5-474A-B74B-EE41E9320F19}" type="datetimeFigureOut">
              <a:rPr lang="uk-UA" smtClean="0"/>
              <a:t>22.05.2020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A66AE-81F5-474A-B74B-EE41E9320F19}" type="datetimeFigureOut">
              <a:rPr lang="uk-UA" smtClean="0"/>
              <a:t>22.05.2020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A66AE-81F5-474A-B74B-EE41E9320F19}" type="datetimeFigureOut">
              <a:rPr lang="uk-UA" smtClean="0"/>
              <a:t>22.05.2020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A66AE-81F5-474A-B74B-EE41E9320F19}" type="datetimeFigureOut">
              <a:rPr lang="uk-UA" smtClean="0"/>
              <a:t>22.05.2020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6" name="Прямокут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A66AE-81F5-474A-B74B-EE41E9320F19}" type="datetimeFigureOut">
              <a:rPr lang="uk-UA" smtClean="0"/>
              <a:t>22.05.2020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A66AE-81F5-474A-B74B-EE41E9320F19}" type="datetimeFigureOut">
              <a:rPr lang="uk-UA" smtClean="0"/>
              <a:t>22.05.2020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Прямокут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9" name="Блок-схема: проце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екторна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ільце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Місце для заголовка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4" name="Місце для дати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90A66AE-81F5-474A-B74B-EE41E9320F19}" type="datetimeFigureOut">
              <a:rPr lang="uk-UA" smtClean="0"/>
              <a:t>22.05.2020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5" name="Прямокут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сманська імперія Мехмед І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07252" cy="675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28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955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05" y="188640"/>
            <a:ext cx="8100392" cy="649796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Прямокутник 1"/>
          <p:cNvSpPr/>
          <p:nvPr/>
        </p:nvSpPr>
        <p:spPr>
          <a:xfrm>
            <a:off x="1043608" y="6084"/>
            <a:ext cx="8100392" cy="614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кутник 2"/>
          <p:cNvSpPr/>
          <p:nvPr/>
        </p:nvSpPr>
        <p:spPr>
          <a:xfrm>
            <a:off x="7873482" y="338742"/>
            <a:ext cx="1270518" cy="651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1038605" y="6093296"/>
            <a:ext cx="7997891" cy="764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9741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102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нцестояння">
  <a:themeElements>
    <a:clrScheme name="Сонцестояння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нцестояння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нцестояння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53</TotalTime>
  <Words>0</Words>
  <Application>Microsoft Office PowerPoint</Application>
  <PresentationFormat>Екран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5" baseType="lpstr">
      <vt:lpstr>Сонцестояння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User</cp:lastModifiedBy>
  <cp:revision>10</cp:revision>
  <dcterms:created xsi:type="dcterms:W3CDTF">2010-02-23T11:30:32Z</dcterms:created>
  <dcterms:modified xsi:type="dcterms:W3CDTF">2020-05-22T18:39:17Z</dcterms:modified>
</cp:coreProperties>
</file>