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5" r:id="rId9"/>
    <p:sldId id="264" r:id="rId10"/>
    <p:sldId id="266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Виконав учень 9-Б класу </a:t>
            </a:r>
          </a:p>
          <a:p>
            <a:pPr algn="ctr"/>
            <a:r>
              <a:rPr lang="uk-UA" dirty="0" err="1" smtClean="0">
                <a:solidFill>
                  <a:srgbClr val="002060"/>
                </a:solidFill>
              </a:rPr>
              <a:t>Манчевський</a:t>
            </a:r>
            <a:r>
              <a:rPr lang="uk-UA" dirty="0" smtClean="0">
                <a:solidFill>
                  <a:srgbClr val="002060"/>
                </a:solidFill>
              </a:rPr>
              <a:t> Віктор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Розвиток людства </a:t>
            </a:r>
          </a:p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глобальні  небезпеки</a:t>
            </a:r>
            <a:endParaRPr lang="uk-UA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Глобальні проблеми людств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t="14203" r="16292" b="6382"/>
          <a:stretch/>
        </p:blipFill>
        <p:spPr bwMode="auto">
          <a:xfrm>
            <a:off x="5076056" y="332656"/>
            <a:ext cx="2743200" cy="21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5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віт у твоїх руках!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79"/>
            <a:ext cx="8064896" cy="60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6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Глобальні проблеми люд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54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5"/>
          <a:stretch/>
        </p:blipFill>
        <p:spPr bwMode="auto">
          <a:xfrm>
            <a:off x="460375" y="260648"/>
            <a:ext cx="3088839" cy="303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8334" y="1583014"/>
            <a:ext cx="7966113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8775" algn="just">
              <a:spcBef>
                <a:spcPct val="20000"/>
              </a:spcBef>
              <a:buClr>
                <a:srgbClr val="FEB80A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На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етапах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0" indent="358775" algn="just">
              <a:spcBef>
                <a:spcPct val="20000"/>
              </a:spcBef>
              <a:buClr>
                <a:srgbClr val="FEB80A"/>
              </a:buClr>
              <a:buSzPct val="95000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нечисленне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людство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могло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породити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lvl="0" indent="358775" algn="just">
              <a:spcBef>
                <a:spcPct val="20000"/>
              </a:spcBef>
              <a:buClr>
                <a:srgbClr val="FEB80A"/>
              </a:buClr>
              <a:buSzPct val="95000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жодної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глобальної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яка б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торкалася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будь-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куточку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заселення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людством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суходолу та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небачених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доти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масштабів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господарського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почали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виникати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дедалі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загострюватися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глобальні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небезпеки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них і особливо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вони разом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спричинити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живого на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планеті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AutoShape 2" descr="Розвиток людства і глобальні небезпеки. 9клас. Презентація § 29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596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93" y="764705"/>
            <a:ext cx="728919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953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облема нестачі природних ресурсів&#10;Природні ресурси – це об'єкти та процеси&#10;природи, які використовує суспільство для&#10;зад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08912" cy="583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1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Розвиток людства і глобальні небезпеки. 9клас. Презентація § 29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8" name="Picture 6" descr="Проблема захисту літосфери під забруднення.&#10;&quot;Найміцніша&quot; оболонка нашої планети&#10;забруднюється внаслідок &quot;поховання&quot;&#10;шкідли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t="38668" r="2984"/>
          <a:stretch/>
        </p:blipFill>
        <p:spPr bwMode="auto">
          <a:xfrm>
            <a:off x="611560" y="692696"/>
            <a:ext cx="5621867" cy="279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375" y="3645024"/>
            <a:ext cx="80720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Екологічні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проблеми можуть бути спровоковані стихійними лихами. Так, наприклад, катастрофічні повені часто спричинюють знищення сільськогосподарських угідь, забруднення поверхневих вод і спалах інфекційних захворювань. Аналогічні наслідки можуть спричинювати й землетруси або виверження вулканів тощо. Водночас екологічна проблема часто є наслідком впливу на природу людства. Упродовж усієї своєї історії людство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череа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господарську діяльність поступово посилювало тиск на природу, усе більше порушуючи в ній екологічну </a:t>
            </a:r>
            <a:r>
              <a:rPr lang="uk-UA" sz="2000" dirty="0">
                <a:solidFill>
                  <a:srgbClr val="3B3835"/>
                </a:solidFill>
                <a:latin typeface="Times New Roman" pitchFamily="18" charset="0"/>
                <a:cs typeface="Times New Roman" pitchFamily="18" charset="0"/>
              </a:rPr>
              <a:t>рівновагу.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4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мографічна проблема&#10;У світі щосекунди народжується 21 людина і&#10;помирає 18, тому населення Землі зростає на&#10;250 тис. в де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0" y="482352"/>
            <a:ext cx="820029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4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облема міжнародної безпеки&#10;Нині перед людством постає загроза Третьої&#10;Світової війни. Причиною для цього може&#10;слугуват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0" y="620688"/>
            <a:ext cx="8148466" cy="59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13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роблема загальної кризи моралі&#10;Криза моралі проявляється в:&#10;• зростанні проявів асоціальної поведінки;&#10;• руйнуванні трад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8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ширення невиліковних хвороб&#10;Щороку мільйони людей стають жертвами “&#10;цивілізаційних ” хвороб, перше місце серед&#10;яких посі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2" y="458501"/>
            <a:ext cx="8064896" cy="605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26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68</TotalTime>
  <Words>152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Наталя</dc:creator>
  <cp:lastModifiedBy>Наталя</cp:lastModifiedBy>
  <cp:revision>7</cp:revision>
  <dcterms:created xsi:type="dcterms:W3CDTF">2020-05-21T14:15:47Z</dcterms:created>
  <dcterms:modified xsi:type="dcterms:W3CDTF">2020-05-21T15:46:35Z</dcterms:modified>
</cp:coreProperties>
</file>