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6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99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9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5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9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7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6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8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8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4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8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0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3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9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0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DB40-EDDC-46CE-88AD-10FDD28619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790FB-92A5-42F2-BBCD-FF0A6D7F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5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/>
              <a:t>Пошук життя за межами Землі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6280" y="6172200"/>
            <a:ext cx="5215720" cy="685800"/>
          </a:xfrm>
        </p:spPr>
        <p:txBody>
          <a:bodyPr>
            <a:normAutofit lnSpcReduction="10000"/>
          </a:bodyPr>
          <a:lstStyle/>
          <a:p>
            <a:pPr algn="r"/>
            <a:r>
              <a:rPr lang="uk-UA" sz="2400" b="1" i="1" dirty="0"/>
              <a:t>Підготувала учениця </a:t>
            </a:r>
            <a:r>
              <a:rPr lang="uk-UA" sz="2400" b="1" i="1" dirty="0" smtClean="0"/>
              <a:t>11-Б </a:t>
            </a:r>
            <a:r>
              <a:rPr lang="uk-UA" sz="2400" b="1" i="1" dirty="0"/>
              <a:t>класу </a:t>
            </a:r>
            <a:r>
              <a:rPr lang="uk-UA" sz="2400" b="1" i="1" dirty="0" smtClean="0"/>
              <a:t>Романюк Валентина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58437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636827" cy="2524836"/>
          </a:xfrm>
        </p:spPr>
        <p:txBody>
          <a:bodyPr>
            <a:normAutofit fontScale="90000"/>
          </a:bodyPr>
          <a:lstStyle/>
          <a:p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Екзопланети</a:t>
            </a:r>
            <a:r>
              <a:rPr lang="ru-RU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складний</a:t>
            </a:r>
            <a:r>
              <a:rPr lang="ru-RU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пошук</a:t>
            </a:r>
            <a:r>
              <a:rPr lang="ru-RU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межами </a:t>
            </a:r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Сонячної</a:t>
            </a:r>
            <a:r>
              <a:rPr lang="ru-RU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4943" y="530313"/>
            <a:ext cx="2569677" cy="25696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815151"/>
            <a:ext cx="9239534" cy="48858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Нобелівську</a:t>
            </a:r>
            <a:r>
              <a:rPr lang="ru-RU" sz="24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премію</a:t>
            </a:r>
            <a:r>
              <a:rPr lang="ru-RU" sz="24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24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фізики</a:t>
            </a:r>
            <a:r>
              <a:rPr lang="ru-RU" sz="24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2019 р.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отримали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швейцарські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астрономи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Мішель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Майор (</a:t>
            </a:r>
            <a:r>
              <a:rPr lang="pl-PL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Michel Mayor) 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Дідьє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Кело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pl-PL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Didier Queloz),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виявили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планету,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міститься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навколо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іншої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зорі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тобто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далеко за межами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Сонячної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Їх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знахідка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започаткувала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відкриття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так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званих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екзопланет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часто з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особливостями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схожі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вісім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планет,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обертаються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навколо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Сонця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ru-RU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Ось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якими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передумови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щодо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пошуку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далеких планет,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могли б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підтримувати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певну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форму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хоча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не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обов’язково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як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вже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зараз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стало 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зрозумілим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439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4114800" cy="16002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таке</a:t>
            </a:r>
            <a:r>
              <a:rPr lang="ru-RU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cap="none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екзопланета</a:t>
            </a:r>
            <a:r>
              <a:rPr lang="ru-RU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1338" y="425890"/>
            <a:ext cx="2647950" cy="160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1" y="1228299"/>
            <a:ext cx="9266831" cy="56297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ru-RU" dirty="0">
              <a:ln>
                <a:solidFill>
                  <a:srgbClr val="7030A0"/>
                </a:solidFill>
              </a:ln>
              <a:solidFill>
                <a:schemeClr val="accent1"/>
              </a:solidFill>
            </a:endParaRPr>
          </a:p>
          <a:p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Будь-яку планету поза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Сонячною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системою в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астрономії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вважають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екзопланетою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Хоча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їх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існування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передбачали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давно і не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тільки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науковці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 й широкий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загал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згадаймо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бодай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фільм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Зоряні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війни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».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Проте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довести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їх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існування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1995 року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ніхто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зміг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ru-RU" sz="17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Направивши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телескопи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сонцеподібну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зорю 51 Пегаса з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однойменного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сузір’я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Майор та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Кело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виявили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зоря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коливається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світло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яке вона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випромінювала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синім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коли зоря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рухалося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них, і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червоним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коли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віддалялася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вказувало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те,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навколо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зорі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щось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обертається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хоча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науковці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могли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бачити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цей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об’єкт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прямо,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перебуваючи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50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світлових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Землі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ru-RU" sz="17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Проте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вони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змогли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підтвердити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планета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газоподібна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така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 велика, як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Юпітер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але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міститься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дуже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близько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своєї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зорі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Її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період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обертання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становить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чотири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земних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вона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дуже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гаряча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Усе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суперечило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теорії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формування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Сонячної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ru-RU" sz="17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«Ми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вважали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інші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будуть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схожі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нашу», — сказав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Ульф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Даніельссон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pl-PL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Ulf Danielsson) 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Нобелівського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комітету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фізики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вручаючи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нагороду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 </a:t>
            </a:r>
            <a:r>
              <a:rPr lang="ru-RU" sz="1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жовтня</a:t>
            </a:r>
            <a:r>
              <a:rPr lang="ru-RU" sz="1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2019 р.</a:t>
            </a:r>
          </a:p>
          <a:p>
            <a:endParaRPr lang="ru-RU" sz="17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7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«Ми </a:t>
            </a:r>
            <a:r>
              <a:rPr lang="ru-RU" sz="17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помилялися</a:t>
            </a:r>
            <a:r>
              <a:rPr lang="ru-RU" sz="17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338" y="3098042"/>
            <a:ext cx="2199564" cy="3299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7841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654188" cy="1431765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Скільки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там?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2775" y="258521"/>
            <a:ext cx="3219015" cy="341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131514"/>
            <a:ext cx="8325134" cy="572648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Дотепер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за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даними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NASA,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відомо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 4 057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підтверджених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екзопланет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принаймні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стільки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ймовірних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кандидатів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Переважна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більшість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них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розміри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набагато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ніж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будь-яка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планет в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Сонячній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виявлено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понад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тисячу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так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званих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холодних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крижаних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гігантів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близько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1000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газових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гігантів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також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суперземлі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з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масою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багато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разів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вищою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ніж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планета, яку ми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називаємо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своїм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домом</a:t>
            </a:r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Вигляд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південного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неба над 3,6-метровим телескопом в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обсерваторії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Ла-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Сілья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Чилі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зображення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зір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Проксима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Кентавра (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праворуч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внизу) і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подвійної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зорі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Альфа Кентавра </a:t>
            </a:r>
            <a:r>
              <a:rPr lang="pl-PL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AB (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внизу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ліворуч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отримані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Космічного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телескопа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імені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Габбла</a:t>
            </a:r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Існує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лише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близько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350 планет,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розміри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маса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співмірні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такими характеристиками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З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лише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жменька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міститься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зоні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дозволяє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їм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рідку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воду —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основний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як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відомо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компонент для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Але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лише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планети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виявили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науковці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кількох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досліджень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вказують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те,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нашій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галактиці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може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бути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трильйон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екзопланет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Зрештою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Всесвіті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може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бути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стільки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екзопланет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скільки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зір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693" y="3897503"/>
            <a:ext cx="2715903" cy="2715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25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90215" y="1514902"/>
            <a:ext cx="9710382" cy="2659510"/>
          </a:xfrm>
        </p:spPr>
        <p:txBody>
          <a:bodyPr>
            <a:normAutofit/>
          </a:bodyPr>
          <a:lstStyle/>
          <a:p>
            <a:r>
              <a:rPr lang="uk-UA" b="1" i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Продовження в наступному посиланні</a:t>
            </a:r>
            <a:endParaRPr lang="ru-RU" b="1" i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9539785" y="4394579"/>
            <a:ext cx="1596788" cy="150125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40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27</TotalTime>
  <Words>508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Algerian</vt:lpstr>
      <vt:lpstr>Arial</vt:lpstr>
      <vt:lpstr>Century Gothic</vt:lpstr>
      <vt:lpstr>След самолета</vt:lpstr>
      <vt:lpstr>Пошук життя за межами Землі </vt:lpstr>
      <vt:lpstr>Екзопланети: складний пошук життя за межами Сонячної системи  </vt:lpstr>
      <vt:lpstr>Що таке екзопланета? </vt:lpstr>
      <vt:lpstr>Скільки їх там? </vt:lpstr>
      <vt:lpstr>Продовження в наступному посиланні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 життя за межами Землі </dc:title>
  <dc:creator>lenovo</dc:creator>
  <cp:lastModifiedBy>lenovo</cp:lastModifiedBy>
  <cp:revision>4</cp:revision>
  <dcterms:created xsi:type="dcterms:W3CDTF">2020-05-25T13:02:08Z</dcterms:created>
  <dcterms:modified xsi:type="dcterms:W3CDTF">2020-05-25T13:29:38Z</dcterms:modified>
</cp:coreProperties>
</file>