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81D6FC1-8F2B-4A48-85D4-E0A2E64315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B903561-FA55-473B-9169-367935380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2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6FC1-8F2B-4A48-85D4-E0A2E64315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3561-FA55-473B-9169-367935380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16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81D6FC1-8F2B-4A48-85D4-E0A2E64315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903561-FA55-473B-9169-367935380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81D6FC1-8F2B-4A48-85D4-E0A2E64315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903561-FA55-473B-9169-3679353809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5837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81D6FC1-8F2B-4A48-85D4-E0A2E64315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903561-FA55-473B-9169-367935380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99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6FC1-8F2B-4A48-85D4-E0A2E64315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3561-FA55-473B-9169-367935380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84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6FC1-8F2B-4A48-85D4-E0A2E64315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3561-FA55-473B-9169-367935380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70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6FC1-8F2B-4A48-85D4-E0A2E64315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3561-FA55-473B-9169-367935380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440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81D6FC1-8F2B-4A48-85D4-E0A2E64315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903561-FA55-473B-9169-367935380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4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6FC1-8F2B-4A48-85D4-E0A2E64315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3561-FA55-473B-9169-367935380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6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81D6FC1-8F2B-4A48-85D4-E0A2E64315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903561-FA55-473B-9169-367935380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4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6FC1-8F2B-4A48-85D4-E0A2E64315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3561-FA55-473B-9169-367935380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3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6FC1-8F2B-4A48-85D4-E0A2E64315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3561-FA55-473B-9169-367935380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6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6FC1-8F2B-4A48-85D4-E0A2E64315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3561-FA55-473B-9169-367935380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2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6FC1-8F2B-4A48-85D4-E0A2E64315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3561-FA55-473B-9169-367935380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02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6FC1-8F2B-4A48-85D4-E0A2E64315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3561-FA55-473B-9169-367935380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9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6FC1-8F2B-4A48-85D4-E0A2E64315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3561-FA55-473B-9169-367935380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3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D6FC1-8F2B-4A48-85D4-E0A2E64315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03561-FA55-473B-9169-367935380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1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599" y="1091821"/>
            <a:ext cx="10242645" cy="2536680"/>
          </a:xfrm>
        </p:spPr>
        <p:txBody>
          <a:bodyPr/>
          <a:lstStyle/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продовження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34599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4114800" cy="1600200"/>
          </a:xfrm>
        </p:spPr>
        <p:txBody>
          <a:bodyPr/>
          <a:lstStyle/>
          <a:p>
            <a:r>
              <a:rPr lang="ru-RU" dirty="0"/>
              <a:t>Як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?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7688" y="668338"/>
            <a:ext cx="2455862" cy="2455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800101"/>
            <a:ext cx="9116704" cy="5819064"/>
          </a:xfrm>
        </p:spPr>
        <p:txBody>
          <a:bodyPr>
            <a:normAutofit lnSpcReduction="10000"/>
          </a:bodyPr>
          <a:lstStyle/>
          <a:p>
            <a:r>
              <a:rPr lang="ru-RU" sz="20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</a:t>
            </a: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кілька</a:t>
            </a: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способів</a:t>
            </a: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знайти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неможливо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прямо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спостерігати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часто через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яскраве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їхніх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сонць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блокує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тьмяніші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поблизу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променевих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швидкостей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передбачає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спектрі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спричинених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гравітаційним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впливом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невидимих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​​планет.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закономірності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регулярні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циклічні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ймовірно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вони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вказують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існування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відсотків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екзопланет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методом.</a:t>
            </a:r>
          </a:p>
          <a:p>
            <a:endParaRPr lang="ru-RU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транзитів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 планета проходить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зорею та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спостерігачем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затіняє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дещицю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зареєструвати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сучасними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приладами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найуспішнішим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космічний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телескоп </a:t>
            </a:r>
            <a:r>
              <a:rPr lang="pl-PL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NASA «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Кеплер»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планет-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2009 по 2013 роки, і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приблизно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80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відсотків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екзопланет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таким чином.</a:t>
            </a:r>
          </a:p>
          <a:p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2018 р. запущено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супутник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NASA TESS,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проаналізувати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набагато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яскравіші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екзопланет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397" y="3753373"/>
            <a:ext cx="3334603" cy="2103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363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7260" y="581273"/>
            <a:ext cx="3964740" cy="22301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-95533" y="1337481"/>
            <a:ext cx="8557145" cy="5520519"/>
          </a:xfrm>
        </p:spPr>
        <p:txBody>
          <a:bodyPr>
            <a:normAutofit fontScale="92500"/>
          </a:bodyPr>
          <a:lstStyle/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спостереження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Отримати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зображення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екзопланети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схоже на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спробу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сфотографувати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мікроскопічну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пляму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пилу на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яскравій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лампочці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Але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екрануючи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астрономи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отримувати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зображення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екзопланет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Цим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методом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трохи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одного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відсотка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екзопланет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Гравітаційне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мікролінзування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заснований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гравітаційної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лінзи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далекої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заломлюється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фокусується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гравітацією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планетою,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лежать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ближче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Гравітація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вносить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заломлення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вказує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знайдено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екзопланет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екзопланет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придатні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екзопланет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жменька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«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помірній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відносно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в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так жарко,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випаровується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вода, й не так холодно,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замерзає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неможливо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уявити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без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кисень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Атмосфера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захищає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зокрема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них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високоенергетичного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Сонця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ультрафіолету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рентгенівських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променів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 треба остаточно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зрозуміти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виникло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місцях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могли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сформуватися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газовому та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хімічному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за температур,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 для нас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смертельними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Науковці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оцінюють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потенційні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комбінації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вказувати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чуже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не таким, як ми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знаємо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163" y="3889611"/>
            <a:ext cx="3424934" cy="2120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9231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8463"/>
            <a:ext cx="8610600" cy="129302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екзопланет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придатні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8399"/>
            <a:ext cx="9689910" cy="5509601"/>
          </a:xfrm>
        </p:spPr>
        <p:txBody>
          <a:bodyPr>
            <a:norm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екзопланет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жменька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«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помірній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відносно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в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так жарко,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випаровується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вода, й не так холодно,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замерзає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неможливо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уявити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без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кисень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Атмосфера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захищає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зокрема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них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високоенергетичного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Сонця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ультрафіолету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рентгенівських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променів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 треба остаточно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зрозуміти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виникло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місцях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могли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сформуватися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газовому та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хімічному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за температур,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 для нас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смертельними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Науковці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оцінюють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потенційні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комбінації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вказувати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чуже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не таким, як ми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знаємо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387703"/>
            <a:ext cx="3577284" cy="1921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6507" y="4699749"/>
            <a:ext cx="2881377" cy="2158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057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11</TotalTime>
  <Words>533</Words>
  <Application>Microsoft Office PowerPoint</Application>
  <PresentationFormat>Широкоэкранный</PresentationFormat>
  <Paragraphs>22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Algerian</vt:lpstr>
      <vt:lpstr>Arial</vt:lpstr>
      <vt:lpstr>Century Gothic</vt:lpstr>
      <vt:lpstr>След самолета</vt:lpstr>
      <vt:lpstr>продовження</vt:lpstr>
      <vt:lpstr>Як їх знайти?  </vt:lpstr>
      <vt:lpstr>Презентация PowerPoint</vt:lpstr>
      <vt:lpstr>Які з екзопланет придатні для життя?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продовження</dc:title>
  <dc:creator>lenovo</dc:creator>
  <cp:lastModifiedBy>lenovo</cp:lastModifiedBy>
  <cp:revision>3</cp:revision>
  <dcterms:created xsi:type="dcterms:W3CDTF">2020-05-25T13:30:03Z</dcterms:created>
  <dcterms:modified xsi:type="dcterms:W3CDTF">2020-05-25T13:42:10Z</dcterms:modified>
</cp:coreProperties>
</file>