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959A30-8440-4B95-BA74-6A116C2E01FA}" type="datetimeFigureOut">
              <a:rPr lang="uk-UA" smtClean="0"/>
              <a:t>10.04.2020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583B1A-9FAE-492B-A34A-01D4009B4867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Як гуси  врятували Рим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Пелехатої Ольги 6-А</a:t>
            </a:r>
          </a:p>
        </p:txBody>
      </p:sp>
    </p:spTree>
    <p:extLst>
      <p:ext uri="{BB962C8B-B14F-4D97-AF65-F5344CB8AC3E}">
        <p14:creationId xmlns:p14="http://schemas.microsoft.com/office/powerpoint/2010/main" val="130624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відео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https://youtu.be/WnOwFQY8Dl0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75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 err="1">
                <a:latin typeface="Arial Black" panose="020B0A04020102020204" pitchFamily="34" charset="0"/>
              </a:rPr>
              <a:t>Історіря</a:t>
            </a:r>
            <a:r>
              <a:rPr lang="uk-UA" dirty="0">
                <a:latin typeface="Arial Black" panose="020B0A04020102020204" pitchFamily="34" charset="0"/>
              </a:rPr>
              <a:t> «як гуси рим врятували»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6777317" cy="4896544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solidFill>
                  <a:srgbClr val="333333"/>
                </a:solidFill>
                <a:latin typeface="BarkentinaRegular"/>
              </a:rPr>
              <a:t>В І</a:t>
            </a:r>
            <a:r>
              <a:rPr lang="en-US" dirty="0">
                <a:solidFill>
                  <a:srgbClr val="333333"/>
                </a:solidFill>
                <a:latin typeface="Algerian" panose="04020705040A02060702" pitchFamily="82" charset="0"/>
              </a:rPr>
              <a:t>V </a:t>
            </a:r>
            <a:r>
              <a:rPr lang="uk-UA" dirty="0">
                <a:solidFill>
                  <a:srgbClr val="333333"/>
                </a:solidFill>
                <a:latin typeface="BarkentinaRegular"/>
              </a:rPr>
              <a:t>ст. до н.е. галльські племена оголосивши війну Риму розгромили їхнє військо та спалили Вічне місто. Частина жителів, що зуміла врятуватися, заховалась у фортеці на неприступному пагорбі </a:t>
            </a:r>
            <a:r>
              <a:rPr lang="uk-UA" dirty="0" err="1">
                <a:solidFill>
                  <a:srgbClr val="333333"/>
                </a:solidFill>
                <a:latin typeface="BarkentinaRegular"/>
              </a:rPr>
              <a:t>Капітолії</a:t>
            </a:r>
            <a:r>
              <a:rPr lang="uk-UA" dirty="0">
                <a:solidFill>
                  <a:srgbClr val="333333"/>
                </a:solidFill>
                <a:latin typeface="BarkentinaRegular"/>
              </a:rPr>
              <a:t>. Гали взяли римлян в облогу і одного вечора вирішили остаточно розправитися з ними. Знайшовши таємну стежку пізньої ночі вони піднялися на вершину пагорба і почали форсувати мури фортеці. Знесилені охоронці в цей час поснули і слід було чекати біди, але римлян врятували гуси… Річ у тому що на </a:t>
            </a:r>
            <a:r>
              <a:rPr lang="uk-UA" dirty="0" err="1">
                <a:solidFill>
                  <a:srgbClr val="333333"/>
                </a:solidFill>
                <a:latin typeface="BarkentinaRegular"/>
              </a:rPr>
              <a:t>Капітолії</a:t>
            </a:r>
            <a:r>
              <a:rPr lang="uk-UA" dirty="0">
                <a:solidFill>
                  <a:srgbClr val="333333"/>
                </a:solidFill>
                <a:latin typeface="BarkentinaRegular"/>
              </a:rPr>
              <a:t> поруч з муром, який намагалися підкорити галльські воїни, був побудований храм богині </a:t>
            </a:r>
            <a:r>
              <a:rPr lang="uk-UA" dirty="0" err="1">
                <a:solidFill>
                  <a:srgbClr val="333333"/>
                </a:solidFill>
                <a:latin typeface="BarkentinaRegular"/>
              </a:rPr>
              <a:t>Юнони</a:t>
            </a:r>
            <a:r>
              <a:rPr lang="uk-UA" dirty="0">
                <a:solidFill>
                  <a:srgbClr val="333333"/>
                </a:solidFill>
                <a:latin typeface="BarkentinaRegular"/>
              </a:rPr>
              <a:t> в якому і жили священні птахи – гуси. Відчувши біду вони заметушилися і голосним криком розбудили воїнів, котрі і зуміли відбити напад. З того часу і кажуть «гуси врятували Рим», а цим висловом користуються коли розповідають про щасливий випадок котрий спас від біди.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7522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Остин">
  <a:themeElements>
    <a:clrScheme name="Другая 2">
      <a:dk1>
        <a:srgbClr val="00B0F0"/>
      </a:dk1>
      <a:lt1>
        <a:srgbClr val="00B0F0"/>
      </a:lt1>
      <a:dk2>
        <a:srgbClr val="7030A0"/>
      </a:dk2>
      <a:lt2>
        <a:srgbClr val="7030A0"/>
      </a:lt2>
      <a:accent1>
        <a:srgbClr val="FF0000"/>
      </a:accent1>
      <a:accent2>
        <a:srgbClr val="FFC000"/>
      </a:accent2>
      <a:accent3>
        <a:srgbClr val="FFFF00"/>
      </a:accent3>
      <a:accent4>
        <a:srgbClr val="92D050"/>
      </a:accent4>
      <a:accent5>
        <a:srgbClr val="00B050"/>
      </a:accent5>
      <a:accent6>
        <a:srgbClr val="00B0F0"/>
      </a:accent6>
      <a:hlink>
        <a:srgbClr val="0070C0"/>
      </a:hlink>
      <a:folHlink>
        <a:srgbClr val="7030A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171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Остин</vt:lpstr>
      <vt:lpstr>Як гуси  врятували Рим</vt:lpstr>
      <vt:lpstr>відео</vt:lpstr>
      <vt:lpstr>Історіря «як гуси рим врятували»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гуси  врятували Рим</dc:title>
  <dc:creator>TIME</dc:creator>
  <cp:lastModifiedBy>Невідомий користувач</cp:lastModifiedBy>
  <cp:revision>3</cp:revision>
  <dcterms:created xsi:type="dcterms:W3CDTF">2020-04-09T11:44:02Z</dcterms:created>
  <dcterms:modified xsi:type="dcterms:W3CDTF">2020-04-10T10:31:15Z</dcterms:modified>
</cp:coreProperties>
</file>