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5358-B632-4B89-A894-CFCACD9AF0F7}" type="datetimeFigureOut">
              <a:rPr lang="uk-UA" smtClean="0"/>
              <a:t>22.05.2020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A10F-1C19-4800-99BB-E0F130B8B9CF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5358-B632-4B89-A894-CFCACD9AF0F7}" type="datetimeFigureOut">
              <a:rPr lang="uk-UA" smtClean="0"/>
              <a:t>22.05.2020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A10F-1C19-4800-99BB-E0F130B8B9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5358-B632-4B89-A894-CFCACD9AF0F7}" type="datetimeFigureOut">
              <a:rPr lang="uk-UA" smtClean="0"/>
              <a:t>22.05.2020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A10F-1C19-4800-99BB-E0F130B8B9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5358-B632-4B89-A894-CFCACD9AF0F7}" type="datetimeFigureOut">
              <a:rPr lang="uk-UA" smtClean="0"/>
              <a:t>22.05.2020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A10F-1C19-4800-99BB-E0F130B8B9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5358-B632-4B89-A894-CFCACD9AF0F7}" type="datetimeFigureOut">
              <a:rPr lang="uk-UA" smtClean="0"/>
              <a:t>22.05.2020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A10F-1C19-4800-99BB-E0F130B8B9CF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5358-B632-4B89-A894-CFCACD9AF0F7}" type="datetimeFigureOut">
              <a:rPr lang="uk-UA" smtClean="0"/>
              <a:t>22.05.2020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A10F-1C19-4800-99BB-E0F130B8B9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5358-B632-4B89-A894-CFCACD9AF0F7}" type="datetimeFigureOut">
              <a:rPr lang="uk-UA" smtClean="0"/>
              <a:t>22.05.2020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A10F-1C19-4800-99BB-E0F130B8B9CF}" type="slidenum">
              <a:rPr lang="uk-UA" smtClean="0"/>
              <a:t>‹№›</a:t>
            </a:fld>
            <a:endParaRPr lang="uk-U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5358-B632-4B89-A894-CFCACD9AF0F7}" type="datetimeFigureOut">
              <a:rPr lang="uk-UA" smtClean="0"/>
              <a:t>22.05.2020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A10F-1C19-4800-99BB-E0F130B8B9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5358-B632-4B89-A894-CFCACD9AF0F7}" type="datetimeFigureOut">
              <a:rPr lang="uk-UA" smtClean="0"/>
              <a:t>22.05.2020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A10F-1C19-4800-99BB-E0F130B8B9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5358-B632-4B89-A894-CFCACD9AF0F7}" type="datetimeFigureOut">
              <a:rPr lang="uk-UA" smtClean="0"/>
              <a:t>22.05.2020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A10F-1C19-4800-99BB-E0F130B8B9CF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5358-B632-4B89-A894-CFCACD9AF0F7}" type="datetimeFigureOut">
              <a:rPr lang="uk-UA" smtClean="0"/>
              <a:t>22.05.2020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A10F-1C19-4800-99BB-E0F130B8B9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15D5358-B632-4B89-A894-CFCACD9AF0F7}" type="datetimeFigureOut">
              <a:rPr lang="uk-UA" smtClean="0"/>
              <a:t>22.05.2020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711A10F-1C19-4800-99BB-E0F130B8B9CF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Що потрібно робити при </a:t>
            </a:r>
            <a:r>
              <a:rPr lang="uk-UA" dirty="0" err="1"/>
              <a:t>отруїні</a:t>
            </a:r>
            <a:r>
              <a:rPr lang="uk-UA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Пелехата </a:t>
            </a:r>
            <a:r>
              <a:rPr lang="uk-UA"/>
              <a:t>Ольга 6-А </a:t>
            </a:r>
            <a:r>
              <a:rPr lang="uk-UA" dirty="0"/>
              <a:t>Клас</a:t>
            </a:r>
          </a:p>
        </p:txBody>
      </p:sp>
    </p:spTree>
    <p:extLst>
      <p:ext uri="{BB962C8B-B14F-4D97-AF65-F5344CB8AC3E}">
        <p14:creationId xmlns:p14="http://schemas.microsoft.com/office/powerpoint/2010/main" val="299563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Екстрене виведення токсинів із травного тракту. Це можна зробити промиванням шлунку — прийом великої кількості рідини та активізація блювотного рефлексу. Зверніть увагу, що за допомогою блювання організм чистить шлунок, а діарея очищує кишечник, тому не варто її зупиняти, принаймні, у перші 2-3 години після отруєння.</a:t>
            </a:r>
          </a:p>
        </p:txBody>
      </p:sp>
    </p:spTree>
    <p:extLst>
      <p:ext uri="{BB962C8B-B14F-4D97-AF65-F5344CB8AC3E}">
        <p14:creationId xmlns:p14="http://schemas.microsoft.com/office/powerpoint/2010/main" val="385096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№2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шляхом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сорбентів</a:t>
            </a:r>
            <a:r>
              <a:rPr lang="ru-RU" dirty="0"/>
              <a:t> — </a:t>
            </a:r>
            <a:r>
              <a:rPr lang="ru-RU" dirty="0" err="1"/>
              <a:t>активованого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,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241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№3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8952" y="548680"/>
            <a:ext cx="3657600" cy="3828584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зневоднення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пити</a:t>
            </a:r>
            <a:r>
              <a:rPr lang="ru-RU" dirty="0"/>
              <a:t> </a:t>
            </a:r>
            <a:r>
              <a:rPr lang="ru-RU" dirty="0" err="1"/>
              <a:t>звичайну</a:t>
            </a:r>
            <a:r>
              <a:rPr lang="ru-RU" dirty="0"/>
              <a:t> </a:t>
            </a:r>
            <a:r>
              <a:rPr lang="ru-RU" dirty="0" err="1"/>
              <a:t>очищену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кип’ячену</a:t>
            </a:r>
            <a:r>
              <a:rPr lang="ru-RU" dirty="0"/>
              <a:t> воду, а, 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мінеральну</a:t>
            </a:r>
            <a:r>
              <a:rPr lang="ru-RU" dirty="0"/>
              <a:t> воду без газу,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звернутись</a:t>
            </a:r>
            <a:r>
              <a:rPr lang="ru-RU" dirty="0"/>
              <a:t> до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аптечних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548606"/>
            <a:ext cx="365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67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№4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Забезпечення “відпочинку” органам травлення. Долікарська допомога при харчових отруєннях— це голод протягом першої доби та обмеження у харчуванні (дієта) протягом наступних 5-7 днів. Їжа повинна бути вареною, подрібненою (відвар рису, </a:t>
            </a:r>
            <a:r>
              <a:rPr lang="uk-UA" dirty="0" err="1"/>
              <a:t>киселі</a:t>
            </a:r>
            <a:r>
              <a:rPr lang="uk-UA" dirty="0"/>
              <a:t>, легкі супи-пюре).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48952"/>
            <a:ext cx="3657600" cy="188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95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№5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робиться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двотижневого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ферментних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 та </a:t>
            </a:r>
            <a:r>
              <a:rPr lang="ru-RU" dirty="0" err="1"/>
              <a:t>пробіотиків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4341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33</TotalTime>
  <Words>189</Words>
  <Application>Microsoft Office PowerPoint</Application>
  <PresentationFormat>Екран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NewsPrint</vt:lpstr>
      <vt:lpstr>Що потрібно робити при отруїні.</vt:lpstr>
      <vt:lpstr>№1</vt:lpstr>
      <vt:lpstr>№2</vt:lpstr>
      <vt:lpstr>№3</vt:lpstr>
      <vt:lpstr>№4</vt:lpstr>
      <vt:lpstr>№5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 потрібно робити при отруїні.</dc:title>
  <dc:creator>TIME</dc:creator>
  <cp:lastModifiedBy>Невідомий користувач</cp:lastModifiedBy>
  <cp:revision>4</cp:revision>
  <dcterms:created xsi:type="dcterms:W3CDTF">2020-05-22T16:39:40Z</dcterms:created>
  <dcterms:modified xsi:type="dcterms:W3CDTF">2020-05-22T17:19:59Z</dcterms:modified>
</cp:coreProperties>
</file>