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Proxima Nova"/>
      <p:regular r:id="rId17"/>
      <p:bold r:id="rId18"/>
      <p:italic r:id="rId19"/>
      <p:boldItalic r:id="rId20"/>
    </p:embeddedFont>
    <p:embeddedFont>
      <p:font typeface="Alfa Slab One"/>
      <p:regular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AlfaSlabOne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roximaNova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italic.fntdata"/><Relationship Id="rId6" Type="http://schemas.openxmlformats.org/officeDocument/2006/relationships/slide" Target="slides/slide1.xml"/><Relationship Id="rId18" Type="http://schemas.openxmlformats.org/officeDocument/2006/relationships/font" Target="fonts/ProximaNova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8761b92fd5_0_5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8761b92fd5_0_5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761b92fd5_0_5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761b92fd5_0_5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8761b92fd5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8761b92fd5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761b92fd5_0_5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761b92fd5_0_5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761b92fd5_0_5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761b92fd5_0_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8761b92fd5_0_5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8761b92fd5_0_5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8761b92fd5_0_5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8761b92fd5_0_5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761b92fd5_0_5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761b92fd5_0_5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761b92fd5_0_5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761b92fd5_0_5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761b92fd5_0_5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8761b92fd5_0_5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erc.ua/cat/52-pryntery--o5448/" TargetMode="External"/><Relationship Id="rId4" Type="http://schemas.openxmlformats.org/officeDocument/2006/relationships/hyperlink" Target="https://erc.ua/cat/52-pryntery--o5443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Фізичні основи роботи лазерного принтера 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2957851"/>
            <a:ext cx="8520600" cy="94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                             </a:t>
            </a:r>
            <a:r>
              <a:rPr lang="uk" sz="2600"/>
              <a:t> Підготувала   </a:t>
            </a:r>
            <a:endParaRPr sz="2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/>
              <a:t>учениця 11-А класу</a:t>
            </a:r>
            <a:endParaRPr sz="2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/>
              <a:t>ТЗОШ №26 I-III ст.</a:t>
            </a:r>
            <a:endParaRPr sz="2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/>
              <a:t>ім. Д. Заплітного</a:t>
            </a:r>
            <a:endParaRPr sz="2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/>
              <a:t>Калиняк Олена </a:t>
            </a:r>
            <a:endParaRPr sz="2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25" y="2834113"/>
            <a:ext cx="2362200" cy="193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Проявлення 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магнітний вал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Ще один вал, наявний в картриджі, магнітний (Magnetic Developer Roller), являє собою металеву трубку з магнітним сердечником всередині. Вал розташований так, що частина його поверхні знаходиться практично в заправну бункері з тонером і закриває його немов кришка. Усередині відсіку магніт притягує порошок до поверхні Magnetic Roller, і, обертаючись, виносить тонер назовні.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Щоб регулювати товщину шару порошку, запобігти його нерівномірний розподіл на поверхні ролика, використовується дозуюче лезо (Doctor Blade, Metering Blade).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Металевий каркас доктора кріпиться жорстко, залишаючи між гнучкою пластиною на краю дозуючого леза і валом певного розміру щілину. Таким чином, пропускається лише тонкий шар порошку, а все зайве скидається назад в відсік.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Історія 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Перший дослідний зразок лазерного принтера був виготовлений фірмою Xerox в 1971 році. Ця модель не потрапила в серійне виробництво. Тільки в 1977году був випущений перший серійний лазерний принтер Xerox 9700 Electronic Printing System. Він міг друкувати 120 сторінок в хвилину, але мав величезні розміри і вагу і коштував на той момент близько 350 тис. Доларів.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Першою настільної моделлю був лазерний принтер LDR-10 фірми Canon. У 1984 році Canon і Hewlett-Packard у співпраці випустили модель HP LaserJet. Цей принтер друкував всього 8 сторінок в хвилину, але завдяки доступній ціні і хорошій якості друку, дуже скоро став лідером на ринку.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Лазернй принтер 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rPr b="1"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Лазерний принтер</a:t>
            </a:r>
            <a:r>
              <a:rPr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один з різновидів принтерів для швидкого друку текстів чи графіки на папері. </a:t>
            </a:r>
            <a:r>
              <a:rPr lang="uk" sz="1650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Лазерні принтери</a:t>
            </a:r>
            <a:r>
              <a:rPr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хоч і дорожчі за </a:t>
            </a:r>
            <a:r>
              <a:rPr lang="uk" sz="1650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струменеві </a:t>
            </a:r>
            <a:r>
              <a:rPr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 вимагають деякий час на розігрів перед друком, але мають свої переваги: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3375" lvl="0" marL="457200" rtl="0" algn="l"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Char char="●"/>
            </a:pPr>
            <a:r>
              <a:rPr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однієї заправки картриджа вистачає на 3000 аркушів;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Char char="●"/>
            </a:pPr>
            <a:r>
              <a:rPr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«фарба» надійно тримається і не розмазується;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Char char="●"/>
            </a:pPr>
            <a:r>
              <a:rPr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тиха робота без вібрацій;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Char char="●"/>
            </a:pPr>
            <a:r>
              <a:rPr lang="uk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висока швидкість другу (~20 ст/хв).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22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Принцип дії лазерного принтера 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850700"/>
            <a:ext cx="8520600" cy="37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Принцип дії лазерного принтера в скороченому описі досить простий. Повний же відрізняється від однієї моделі до іншої, проте деякі фундаментальні елементи присутні в кожному випадку: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3375" lvl="0" marL="838200" rtl="0" algn="l"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uk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Проводиться очищення барабана. Ракельним ніж прибирає з його поверхні прилип, але не використаний в попередньому циклі друку тонер;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3375" lvl="0" marL="838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uk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Коронатор виробляє зарядку поверхні барабана. На ній виникають або позитивні іони, або збільшується кількість негативних електронів. Це призначено для виникнення кулонівських сил.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3375" lvl="0" marL="838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uk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Лазер, що управляється поворотним дзеркалом, частково розряджає поверхню барабана. Тонер сам по собі негативно або позитивно заряджений. Тому він відштовхується від заряджених ділянок площею барабана і притягується до вирядженим. Знову ж таки, це обумовлено дією кулонівських сил.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2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З поверхні магнітного вала на барабан переноситься порошковий тонер.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З поверхні барабана приліпився до нього тонер переноситься на паперовий лист.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Папір відправляється в «піч», що складається найчастіше з нагрівального елементу у вигляді галогенової лампи і притискного ролика. Тонер закріплюється за рахунок розплавлення під дією високої температури і завдяки тиску з боку закріпленого на пружині вала.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Якщо в кольорових лазерних принтерах встановлено 4 окремих барабана і стільки ж магнітних валів, проте тонер наноситься не на саму папір безпосередньо, а на стрічку перенесення. Всі чотири відтінки спочатку наносяться саме на неї. Потім стрічка переносу прокочується по папері, і різнобарвне зображення виявляється на аркуші. Потім тонер запікається і закріплюється.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Як працює лазерний принтер ?</a:t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7175" y="1152475"/>
            <a:ext cx="3885124" cy="33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4805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Будь-лазерний принтер складається з трьох основних функціональних блоків: друкована плата, блок перенесення зображення (картридж) і друкування блок. Папір на друк подає вузол подачі паперу. Вони розробляються за двома конструкцій – подача паперу з нижнього лотка і подача з верхнього лотка.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Його будова досить просте: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7025" lvl="0" marL="6477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ролик – потрібен для захоплення паперу;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7025" lvl="0" marL="6477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блок для захоплення і подачі одного аркуша;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7025" lvl="0" marL="6477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ролик, передає статичний заряд папері.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7025" lvl="0" marL="6477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Картридж для лазерного принтера складається з двох частин – це тонер і барабан або фотоциліндра.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Тонер 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Тонер складається з мікроскопічних частинок полімерів, які покриті барвником, з включенням магненіта і регулятора заряду. Кожна фірма випускає порошок з унікальними характеристиками для власних принтерів і багатофункціональних пристроїв. Всі порошки відрізняються магнитностью, щільністю, дісперстностью, розміром зерен і іншими фізичними показниками.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Тому не варто заправляти картриджі випадковим тонером. Переваги тонера перед чорнилом полягають в чіткості видрукуваної картинки і вологостійкості, яка забезпечується вдруковуванні порошку в папір.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З недоліків варто назвати малу глибину кольорів, насиченість при кольорового друку і негативний вплив на організм людини при взаємодії з тонером, наприклад, під час зарядки картриджа.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Фотобарабан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2201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Фотобарабан виконаний у вигляді подовжнього алюмінієвого вала, з нанесеним на нього тонким шаром матеріалу, чуттєвого до світлових променів з певними параметрами. Циліндр покритий захисним шаром. Крім алюмінію, барабани виготовляються з неорганічних фоточутливих речовин. Основна властивість фотобарабана – зміна провідності (заряду) під впливом лазерного променя</a:t>
            </a:r>
            <a:r>
              <a:rPr lang="uk" sz="22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uk" sz="155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Це означає, що якщо циліндру надати заряд – він буде зберігати його протягом значного відрізку часу. Але якщо засвітити якусь область вала світлом – вони тут же втрачають свій заряд і стають нейтрально зарядженими за рахунок збільшення провідності (тобто зменшенням електричного опору) в цих зонах. Заряд стікає з поверхні через внутрішній провідний шар.При надходженні документа на друк, друкована плата обробляє його і посилає відповідні світлові імпульси на блок перенесення зображення, де цифрова картинка перетворюється в зображення на папері. Фотобарабан обертається за допомогою вала і отримує первинний негативний або позитивний заряд від знаходиться поруч роллера. Його величина визначається настройками друку, які повідомляє друкована плата.</a:t>
            </a:r>
            <a:endParaRPr sz="155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24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Заряд фотобарабана 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929225"/>
            <a:ext cx="8520600" cy="3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Спочатку OPC забезпечується зарядом (позитивним або негативним). Зробити це можна одним з двох способів використовуючи: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6477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коротрон (Corona Wire), або Коронатор;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6477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ролик заряду (Primary Charge Roller, PCR), або заряджаючий вал.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Коротрон є блок з дроту і металевого каркаса навколо неї.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Провід коронатора – це шляхом утворення з вуглецевим, золотим або платиновим покриттям. Під дією високої напруги між дротом і каркасом виникає розряд, що світиться іонізована область (корона), створюється електричне поле, яке передає статичний заряд фотобарабані.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Коротрон заряду Xerox 013R00650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Зазвичай в блок вбудовується механізм, що очищає провід, так як його забруднення сильно погіршує якість друку. Використання коротрона має певні недоліки: подряпини, скупчення пилу, частинок тонера на нитки або її вигин може привести до посилення електричного поля в цьому місці, різкого зниження якості роздруківок, і, можливо, пошкодження поверхні барабана.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Рішенням цих проблем став ролик заряду або, що представляє собою металевий вал, покритий токопроводящей гумою або поролоном. Стикаючись з OPC, він постачає зарядом фоточутливий поверхню барабана.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380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При цьому напруга на ролику набагато нижче, що вирішило проблему з освітою озону, але для передачі заряду необхідно зіткнення, отже, деталі зношуються швидше.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Крім того, поверхня вала заряду необхідно чистити.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8" name="Google Shape;10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2750" y="2355800"/>
            <a:ext cx="2572275" cy="226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