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uk-UA" dirty="0" smtClean="0"/>
              <a:t>Україна – космічна держава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4953000" cy="1752600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chemeClr val="tx1"/>
                </a:solidFill>
              </a:rPr>
              <a:t>Підготувала:</a:t>
            </a:r>
          </a:p>
          <a:p>
            <a:pPr algn="r"/>
            <a:r>
              <a:rPr lang="uk-UA" dirty="0">
                <a:solidFill>
                  <a:schemeClr val="tx1"/>
                </a:solidFill>
              </a:rPr>
              <a:t>у</a:t>
            </a:r>
            <a:r>
              <a:rPr lang="uk-UA" dirty="0" smtClean="0">
                <a:solidFill>
                  <a:schemeClr val="tx1"/>
                </a:solidFill>
              </a:rPr>
              <a:t>чениця 9-Б класу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</a:rPr>
              <a:t>Демчук </a:t>
            </a:r>
            <a:r>
              <a:rPr lang="uk-UA" dirty="0">
                <a:solidFill>
                  <a:schemeClr val="tx1"/>
                </a:solidFill>
              </a:rPr>
              <a:t>Я</a:t>
            </a:r>
            <a:r>
              <a:rPr lang="uk-UA" dirty="0" smtClean="0">
                <a:solidFill>
                  <a:schemeClr val="tx1"/>
                </a:solidFill>
              </a:rPr>
              <a:t>на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3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2952328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Україна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– космічна держава. Так була за часів, коли ми входили до складу СРСР, так залишається і зараз. Хоча часто грошей на розвиток космічних досліджень бракує, українці постійно беруть участь у міжнародних програмах, займаються розробками і виготовляють космічний транспорт. Нам є чим гордитися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109728" indent="0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Україна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зарекомендувала себе як космічна держава на самих витоках космонавтики як такої. Значних успіх наші співвітчизники досягають і сьогодні. Українець був у відкритому космосі. А український прапор навіть кілька раз! До дня космонавтики ми зібрали 7 причин пишатися Україною у сфері підкорення космосу.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80170"/>
            <a:ext cx="5328592" cy="32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63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31320" cy="4149079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uk-UA" sz="3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 </a:t>
            </a:r>
            <a:r>
              <a:rPr lang="uk-UA" sz="3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№1: в Україні народилися основоположники </a:t>
            </a:r>
            <a:r>
              <a:rPr lang="uk-UA" sz="3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космонавтики</a:t>
            </a:r>
          </a:p>
          <a:p>
            <a:pPr marL="109728" indent="0">
              <a:buNone/>
            </a:pP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Чимало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науковців, які значною мірою вплинули на розвиток вивчення космосу, мають українське коріння. Саме їхні ідеї і дослідження зіграли величезну роль у подальшому розвитку космонавтики.</a:t>
            </a: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Костянтин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Ціолковський – радянський вчений-теоретик, є одним із засновників ракетобудування та сучасної космонавтики. Він палкий пропагандист ідей освоєння космосу, а також автор науково-фантастичних творів. Його наукові і художні твори надихнули багатьох провідних ракетних інженерів. Хоча він народився і прожив все життя на території Росії, його предки походять з Волині і були родичами гетьмана Северина Наливайка. Науковець цим фактом завжди пишався.</a:t>
            </a: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Микола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Кибальчич – винахідник та автор схеми першого у світі реактивного літального апарата. Народився на території Чернігівської області. Окрім дослідницької діяльності, був революціонером-народником. Тож у віці всього 27 років був страчений за замах на імператора Олександра ІІ.</a:t>
            </a: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Юрій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Кондратюк – український радянський вчений-винахідник. Він був одним із піонерів ракетної техніки й теорії космічних польотів. Саме Кондратюк автор "траси Кондратюка", якою подорожували на Місяць космічні кораблі "Аполлон".</a:t>
            </a: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Сергій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Корольов – український радянський вчений у галузі ракетобудування та космонавтики, конструктор. Саме Корольов вважається основоположником практичної космонавтики.</a:t>
            </a:r>
          </a:p>
          <a:p>
            <a:pPr marL="109728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Володимир Челомей – конструктор відомої ракети-носія "Протон". Він був генеральним конструктором ракетно-космічної техніки, член Міжнародної академії астронавтики.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" y="3799078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t="3077" r="5728" b="5900"/>
          <a:stretch/>
        </p:blipFill>
        <p:spPr bwMode="auto">
          <a:xfrm>
            <a:off x="2119265" y="3816423"/>
            <a:ext cx="1849324" cy="231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3" r="14704" b="29972"/>
          <a:stretch/>
        </p:blipFill>
        <p:spPr bwMode="auto">
          <a:xfrm>
            <a:off x="5919381" y="3799077"/>
            <a:ext cx="1527142" cy="200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3440" r="12144" b="28665"/>
          <a:stretch/>
        </p:blipFill>
        <p:spPr bwMode="auto">
          <a:xfrm>
            <a:off x="4009565" y="3816423"/>
            <a:ext cx="1872208" cy="22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41456"/>
            <a:ext cx="2160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>
                <a:latin typeface="Times New Roman" pitchFamily="18" charset="0"/>
                <a:cs typeface="Times New Roman" pitchFamily="18" charset="0"/>
              </a:rPr>
              <a:t>Костянтин Ціолковський</a:t>
            </a:r>
            <a:endParaRPr lang="uk-UA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60241" y="6188394"/>
            <a:ext cx="1849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/>
              <a:t>Микола Кибальчич</a:t>
            </a:r>
            <a:endParaRPr lang="uk-UA" sz="1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19381" y="5906380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/>
              <a:t>Сергій Корольов</a:t>
            </a:r>
            <a:endParaRPr lang="uk-UA" sz="1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034442" y="6127618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smtClean="0"/>
              <a:t>Володимир Чоломей</a:t>
            </a:r>
            <a:endParaRPr lang="uk-UA" sz="1200" b="1" i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47975"/>
            <a:ext cx="1512168" cy="241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46523" y="6127618"/>
            <a:ext cx="1589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i="1" dirty="0" smtClean="0"/>
              <a:t>Юрій Кондратюк</a:t>
            </a:r>
            <a:endParaRPr lang="uk-UA" sz="1100" b="1" i="1" dirty="0"/>
          </a:p>
        </p:txBody>
      </p:sp>
    </p:spTree>
    <p:extLst>
      <p:ext uri="{BB962C8B-B14F-4D97-AF65-F5344CB8AC3E}">
        <p14:creationId xmlns:p14="http://schemas.microsoft.com/office/powerpoint/2010/main" val="386381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505"/>
            <a:ext cx="8229600" cy="2891439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uk-UA" sz="8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 №2: ракети родом в </a:t>
            </a:r>
            <a:r>
              <a:rPr lang="uk-UA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</a:p>
          <a:p>
            <a:pPr marL="109728" indent="0">
              <a:buNone/>
            </a:pPr>
            <a:endParaRPr lang="uk-UA" sz="8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  Олександр </a:t>
            </a:r>
            <a:r>
              <a:rPr lang="uk-UA" sz="8000" dirty="0">
                <a:latin typeface="Times New Roman" pitchFamily="18" charset="0"/>
                <a:cs typeface="Times New Roman" pitchFamily="18" charset="0"/>
              </a:rPr>
              <a:t>Засядько створив перші у світі бойові ракети. Він був нащадком українських козаків, генерал-лейтенантом та видатним інженером. Саме уродженець Полтавщини організував у російській армії першу ракетну роту.</a:t>
            </a:r>
          </a:p>
          <a:p>
            <a:pPr marL="109728" indent="0"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  Першу </a:t>
            </a:r>
            <a:r>
              <a:rPr lang="uk-UA" sz="8000" dirty="0">
                <a:latin typeface="Times New Roman" pitchFamily="18" charset="0"/>
                <a:cs typeface="Times New Roman" pitchFamily="18" charset="0"/>
              </a:rPr>
              <a:t>ракетну атаку Засядько продемонстрував під час російсько-турецької війни. Хоча він і запропонував використовувати ракети у бойових цілях, його внесок був неймовірно важливий для подальшого розвитку космонавтики.</a:t>
            </a:r>
          </a:p>
          <a:p>
            <a:pPr marL="109728" indent="0">
              <a:buNone/>
            </a:pPr>
            <a:r>
              <a:rPr lang="uk-UA" sz="8000" dirty="0">
                <a:latin typeface="Times New Roman" pitchFamily="18" charset="0"/>
                <a:cs typeface="Times New Roman" pitchFamily="18" charset="0"/>
              </a:rPr>
              <a:t>Доказом цього є те, що іменем українця названо один з кратерів Місяців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0261"/>
            <a:ext cx="2952328" cy="377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2097" r="1555" b="14173"/>
          <a:stretch/>
        </p:blipFill>
        <p:spPr bwMode="auto">
          <a:xfrm>
            <a:off x="3923928" y="3573016"/>
            <a:ext cx="5112568" cy="308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24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91" y="0"/>
            <a:ext cx="8935025" cy="4437112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uk-UA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 №3: українець був у </a:t>
            </a:r>
            <a:r>
              <a:rPr lang="uk-UA" sz="2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космосі</a:t>
            </a:r>
          </a:p>
          <a:p>
            <a:pPr marL="109728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Поки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єдиний астронавт України, який побував у космосі – це Леонід Каденюк. У космос він полетів 20 років тому у складі американської команди на шатлі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Columbia.</a:t>
            </a:r>
          </a:p>
          <a:p>
            <a:pPr marL="109728" indent="0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Спочатку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Каденюк був пілотом. Він здійснив польоти на більш як 50 типах та моделях літаків різного призначення! Згодом він потрапив до загону радянських космонавтів-випробувачів у групу багаторазової космічної системи "Буран". У 1990–1992 роках Каденюк пройшов підготовку як командир транспортного корабля "Союз-ТМ". А у 1995 року він переміг у конкурсі на спільний українсько-американський політ. Його політ на кораблі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NASA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став і досі є справжнім проривом для космонавтики незалежної України.</a:t>
            </a:r>
          </a:p>
          <a:p>
            <a:pPr marL="109728" indent="0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Цього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року на 67 році життя Каденюк відійшов в інші світи. Його життя обірвав серцевий напад, який стався під час щоденної пробіжки. Лікарі швидкої не встигли його врятувати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555230" cy="252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34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324"/>
            <a:ext cx="8964488" cy="4704820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uk-UA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 №4: український прапор у </a:t>
            </a:r>
            <a:r>
              <a:rPr lang="uk-UA" sz="2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космосі</a:t>
            </a:r>
          </a:p>
          <a:p>
            <a:pPr marL="109728" indent="0">
              <a:buNone/>
            </a:pPr>
            <a:r>
              <a:rPr lang="uk-UA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Хоча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Каденюк є єдиним космонавтом з України, який побував у космосі, український прапор там бував частіше. Так, космонавт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NASA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Рендольф Брезник розгорнув на орбіті український прапор. 10 років тому він всиновив хлопчика з Дніпра, і тепер його з нашою країною пов’язують родинні зв'язки. Брезник був у космосі двічі, 5 разів виходив у відкритий космос. Саме Ренді – другий після Каденюка – розгорнув на орбіті український прапор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>
              <a:buNone/>
            </a:pPr>
            <a:endParaRPr lang="uk-UA" sz="26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uk-UA" sz="2600" b="1" i="1" dirty="0">
                <a:latin typeface="Times New Roman" pitchFamily="18" charset="0"/>
                <a:cs typeface="Times New Roman" pitchFamily="18" charset="0"/>
              </a:rPr>
              <a:t>Факт №5: українки також плідно розвивають космонавтику</a:t>
            </a:r>
          </a:p>
          <a:p>
            <a:pPr marL="109728" indent="0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Видатна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жінка з українським корінням підкорила космос! Гайдемарі Стефанишин-Пайпер є однією з найуспішніших астронавтів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NASA.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Інженер пройшла довгу і складну робочу кар'єру від військово-морських сил до виходу у відкритий космос.</a:t>
            </a:r>
          </a:p>
          <a:p>
            <a:pPr marL="109728" indent="0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Успішна українка була у космосі двічі, загалом 27 діб. І здійснила при цьому 5 виходів у відкритий космос. Батько майбутнього космонавта зробив усе, щоб вберегти її українську ідентичність. Вона ходила до української недільної школи, танцювала народні танці й була пластункою. Виходячи заміж, залишила своє українське прізвище: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Стефанишин. У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2007 вона вперше побувала в Україні. Тут вона вразила знанням української мови.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509120"/>
            <a:ext cx="3784421" cy="212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70586"/>
            <a:ext cx="3600822" cy="231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12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229600" cy="3717032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uk-UA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 №7: українці побудують на Місяці власну </a:t>
            </a:r>
            <a:r>
              <a:rPr lang="uk-UA" sz="2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базу</a:t>
            </a:r>
          </a:p>
          <a:p>
            <a:pPr marL="109728" indent="0">
              <a:buNone/>
            </a:pPr>
            <a:endParaRPr lang="uk-UA" sz="26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Українське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підприємство "Південне" працює над проектом постійної бази на поверхні Місяця! Звучить фантастично? Тим не менше наші науковці вже приступили до роботи. Проект має п’ять етапів реалізації. Останній з них передбачає запуск постійної бази, на якій перебуватиме людина. Заплановано це на 2062 рік.</a:t>
            </a:r>
          </a:p>
          <a:p>
            <a:pPr marL="109728" indent="0"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Цей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проект дуже складний і дорогий. Тому втілити його можна буде лише спільними зусиллями фахівців і компаній із багатьох країн світу, а фінансування робіт за проектом також передбачає участь урядів найбільш розвинених країн, розповів начальник проектного відділу "Південного" з розробки спеціальних ракетно-космічних систем, Геннадій Осиновий.</a:t>
            </a:r>
          </a:p>
          <a:p>
            <a:pPr marL="109728" indent="0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Українцям є, чим пишатися. Україна – космічна держава, з багатим минулим та впевненим потенціалом на майбутнє.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90807"/>
            <a:ext cx="4366036" cy="311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44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</TotalTime>
  <Words>921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Україна – космічна держава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– космічна держава</dc:title>
  <dc:creator>Аdmin</dc:creator>
  <cp:lastModifiedBy>Аdmin</cp:lastModifiedBy>
  <cp:revision>8</cp:revision>
  <dcterms:created xsi:type="dcterms:W3CDTF">2020-05-20T20:15:31Z</dcterms:created>
  <dcterms:modified xsi:type="dcterms:W3CDTF">2020-05-20T21:07:34Z</dcterms:modified>
</cp:coreProperties>
</file>