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487D-A578-4571-9FB0-79B5D575ED65}" type="datetimeFigureOut">
              <a:rPr lang="uk-UA" smtClean="0"/>
              <a:t>02.05.2020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3AC-5508-4E8F-95E6-ACFB846DBE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0927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487D-A578-4571-9FB0-79B5D575ED65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3AC-5508-4E8F-95E6-ACFB846DBE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980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487D-A578-4571-9FB0-79B5D575ED65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3AC-5508-4E8F-95E6-ACFB846DBE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527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487D-A578-4571-9FB0-79B5D575ED65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3AC-5508-4E8F-95E6-ACFB846DBE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88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487D-A578-4571-9FB0-79B5D575ED65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3AC-5508-4E8F-95E6-ACFB846DBE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9006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487D-A578-4571-9FB0-79B5D575ED65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3AC-5508-4E8F-95E6-ACFB846DBE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720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487D-A578-4571-9FB0-79B5D575ED65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3AC-5508-4E8F-95E6-ACFB846DBE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469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487D-A578-4571-9FB0-79B5D575ED65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3AC-5508-4E8F-95E6-ACFB846DBE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39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487D-A578-4571-9FB0-79B5D575ED65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3AC-5508-4E8F-95E6-ACFB846DBE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500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487D-A578-4571-9FB0-79B5D575ED65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3AC-5508-4E8F-95E6-ACFB846DBE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9525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487D-A578-4571-9FB0-79B5D575ED65}" type="datetimeFigureOut">
              <a:rPr lang="uk-UA" smtClean="0"/>
              <a:t>03.05.2020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D43AC-5508-4E8F-95E6-ACFB846DBE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55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F487D-A578-4571-9FB0-79B5D575ED65}" type="datetimeFigureOut">
              <a:rPr lang="uk-UA" smtClean="0"/>
              <a:t>02.05.2020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D43AC-5508-4E8F-95E6-ACFB846DBEB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34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0423" y="1124744"/>
            <a:ext cx="8424936" cy="223224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uk-UA" i="1" dirty="0" smtClean="0"/>
              <a:t>Творчий проект</a:t>
            </a:r>
            <a:br>
              <a:rPr lang="uk-UA" i="1" dirty="0" smtClean="0"/>
            </a:br>
            <a:r>
              <a:rPr lang="uk-UA" i="1" dirty="0" smtClean="0"/>
              <a:t>з трудового навчання</a:t>
            </a:r>
            <a:br>
              <a:rPr lang="uk-UA" i="1" dirty="0" smtClean="0"/>
            </a:br>
            <a:r>
              <a:rPr lang="en-US" i="1" dirty="0" smtClean="0"/>
              <a:t>&lt;&lt;</a:t>
            </a:r>
            <a:r>
              <a:rPr lang="uk-UA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Вишивання бісером</a:t>
            </a:r>
            <a:r>
              <a:rPr lang="en-US" i="1" dirty="0" smtClean="0"/>
              <a:t>&gt;&gt;</a:t>
            </a:r>
            <a:r>
              <a:rPr lang="uk-UA" i="1" dirty="0" smtClean="0"/>
              <a:t/>
            </a:r>
            <a:br>
              <a:rPr lang="uk-UA" i="1" dirty="0" smtClean="0"/>
            </a:br>
            <a:endParaRPr lang="uk-UA" i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933056"/>
            <a:ext cx="3560440" cy="2713856"/>
          </a:xfrm>
        </p:spPr>
        <p:txBody>
          <a:bodyPr/>
          <a:lstStyle/>
          <a:p>
            <a:r>
              <a:rPr lang="uk-UA" i="1" dirty="0" smtClean="0">
                <a:solidFill>
                  <a:schemeClr val="tx1"/>
                </a:solidFill>
              </a:rPr>
              <a:t>Виконала:</a:t>
            </a:r>
          </a:p>
          <a:p>
            <a:r>
              <a:rPr lang="uk-UA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Учениця 9-В класу</a:t>
            </a:r>
          </a:p>
          <a:p>
            <a:r>
              <a:rPr lang="uk-UA" i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Кулеба</a:t>
            </a:r>
            <a:r>
              <a:rPr lang="uk-UA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uk-UA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Віта</a:t>
            </a:r>
            <a:endParaRPr lang="uk-UA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-кутна зірка 5"/>
          <p:cNvSpPr/>
          <p:nvPr/>
        </p:nvSpPr>
        <p:spPr>
          <a:xfrm>
            <a:off x="107504" y="2708920"/>
            <a:ext cx="1368152" cy="11521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145097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64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cs typeface="Aharoni" panose="02010803020104030203" pitchFamily="2" charset="-79"/>
              </a:rPr>
              <a:t>1. </a:t>
            </a:r>
            <a:r>
              <a:rPr lang="uk-UA" i="1" dirty="0" err="1" smtClean="0">
                <a:cs typeface="Aharoni" panose="02010803020104030203" pitchFamily="2" charset="-79"/>
              </a:rPr>
              <a:t>Органіційно</a:t>
            </a:r>
            <a:r>
              <a:rPr lang="uk-UA" i="1" dirty="0" smtClean="0">
                <a:cs typeface="Aharoni" panose="02010803020104030203" pitchFamily="2" charset="-79"/>
              </a:rPr>
              <a:t>-підготовчий етап.</a:t>
            </a:r>
            <a:endParaRPr lang="uk-UA" i="1" dirty="0">
              <a:cs typeface="Aharoni" panose="02010803020104030203" pitchFamily="2" charset="-79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4" y="1546041"/>
            <a:ext cx="83883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60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uk-UA" i="1" dirty="0" smtClean="0"/>
              <a:t>2. </a:t>
            </a:r>
            <a:r>
              <a:rPr lang="uk-UA" i="1" dirty="0" err="1" smtClean="0"/>
              <a:t>Кострукторський</a:t>
            </a:r>
            <a:r>
              <a:rPr lang="uk-UA" i="1" dirty="0"/>
              <a:t> </a:t>
            </a:r>
            <a:r>
              <a:rPr lang="uk-UA" i="1" dirty="0" smtClean="0"/>
              <a:t>етап</a:t>
            </a:r>
            <a:endParaRPr lang="uk-UA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5536" y="1124745"/>
            <a:ext cx="8229600" cy="4392488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>
                <a:solidFill>
                  <a:srgbClr val="92D050"/>
                </a:solidFill>
              </a:rPr>
              <a:t>2.1 Опис </a:t>
            </a:r>
            <a:r>
              <a:rPr lang="uk-UA" i="1" dirty="0" err="1" smtClean="0">
                <a:solidFill>
                  <a:srgbClr val="92D050"/>
                </a:solidFill>
              </a:rPr>
              <a:t>зовнішньго</a:t>
            </a:r>
            <a:r>
              <a:rPr lang="uk-UA" i="1" dirty="0" smtClean="0">
                <a:solidFill>
                  <a:srgbClr val="92D050"/>
                </a:solidFill>
              </a:rPr>
              <a:t> вигляду та конструкції виробу.</a:t>
            </a:r>
            <a:endParaRPr lang="uk-UA" i="1" dirty="0">
              <a:solidFill>
                <a:srgbClr val="92D050"/>
              </a:solidFill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359668"/>
              </p:ext>
            </p:extLst>
          </p:nvPr>
        </p:nvGraphicFramePr>
        <p:xfrm>
          <a:off x="467544" y="2924944"/>
          <a:ext cx="6096000" cy="2296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i="1" dirty="0" smtClean="0">
                          <a:solidFill>
                            <a:schemeClr val="tx1"/>
                          </a:solidFill>
                        </a:rPr>
                        <a:t>Назва виробу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&lt;&lt;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uk-UA" i="1" baseline="0" dirty="0" smtClean="0"/>
                        <a:t>Ангелята </a:t>
                      </a:r>
                      <a:r>
                        <a:rPr lang="en-US" i="1" baseline="0" dirty="0" smtClean="0"/>
                        <a:t>&gt;&gt;</a:t>
                      </a:r>
                      <a:r>
                        <a:rPr lang="uk-UA" i="1" baseline="0" dirty="0" smtClean="0"/>
                        <a:t> вишивка бісером.</a:t>
                      </a:r>
                      <a:endParaRPr lang="uk-UA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smtClean="0">
                          <a:solidFill>
                            <a:schemeClr val="tx1"/>
                          </a:solidFill>
                        </a:rPr>
                        <a:t>Призначення виробу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 smtClean="0"/>
                        <a:t>Картина в</a:t>
                      </a:r>
                      <a:r>
                        <a:rPr lang="uk-UA" i="1" baseline="0" dirty="0" smtClean="0"/>
                        <a:t> вітальню</a:t>
                      </a:r>
                      <a:endParaRPr lang="uk-UA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smtClean="0">
                          <a:solidFill>
                            <a:schemeClr val="tx1"/>
                          </a:solidFill>
                        </a:rPr>
                        <a:t>Приблизні габаритні розміри виробу ( довжина,</a:t>
                      </a:r>
                      <a:r>
                        <a:rPr lang="uk-UA" i="1" baseline="0" dirty="0" smtClean="0">
                          <a:solidFill>
                            <a:schemeClr val="tx1"/>
                          </a:solidFill>
                        </a:rPr>
                        <a:t> ширина)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 smtClean="0"/>
                        <a:t>31 см.х24 см.</a:t>
                      </a:r>
                      <a:endParaRPr lang="uk-UA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i="1" dirty="0" smtClean="0">
                          <a:solidFill>
                            <a:schemeClr val="tx1"/>
                          </a:solidFill>
                        </a:rPr>
                        <a:t>Як буде оздоблений</a:t>
                      </a:r>
                      <a:r>
                        <a:rPr lang="uk-UA" i="1" baseline="0" dirty="0" smtClean="0">
                          <a:solidFill>
                            <a:schemeClr val="tx1"/>
                          </a:solidFill>
                        </a:rPr>
                        <a:t> виріб</a:t>
                      </a:r>
                      <a:endParaRPr lang="uk-UA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i="1" dirty="0" smtClean="0"/>
                        <a:t>Буде взятий у рамку</a:t>
                      </a:r>
                      <a:endParaRPr lang="uk-UA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9552" y="530120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92D050"/>
                </a:solidFill>
              </a:rPr>
              <a:t>2.2 Підбір матеріалів, інструментів.</a:t>
            </a:r>
            <a:endParaRPr lang="uk-UA" i="1" dirty="0">
              <a:solidFill>
                <a:srgbClr val="92D050"/>
              </a:solidFill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77669"/>
              </p:ext>
            </p:extLst>
          </p:nvPr>
        </p:nvGraphicFramePr>
        <p:xfrm>
          <a:off x="395536" y="5670540"/>
          <a:ext cx="6096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Обрані матеріали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Тканина-схема</a:t>
                      </a:r>
                      <a:r>
                        <a:rPr lang="uk-UA" baseline="0" dirty="0" smtClean="0"/>
                        <a:t>  для бісеру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Необхідні інструменти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Голка, нитки,</a:t>
                      </a:r>
                      <a:r>
                        <a:rPr lang="uk-UA" baseline="0" dirty="0" smtClean="0"/>
                        <a:t> бісер, тканина.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29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272" y="116632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i="1" dirty="0" smtClean="0"/>
              <a:t>Аналіз виробів-аналогів</a:t>
            </a:r>
            <a:endParaRPr lang="uk-UA" sz="4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12675" y="83671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uk-UA" sz="2800" i="1" dirty="0" smtClean="0">
                <a:solidFill>
                  <a:srgbClr val="92D050"/>
                </a:solidFill>
              </a:rPr>
              <a:t>Фото зразки схожі до мого виробу</a:t>
            </a:r>
            <a:endParaRPr lang="uk-UA" sz="2800" i="1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5" y="1359932"/>
            <a:ext cx="318770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52" y="1393269"/>
            <a:ext cx="352425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4785" y="4596845"/>
            <a:ext cx="20882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u="sng" dirty="0" smtClean="0"/>
              <a:t>Модель №1</a:t>
            </a:r>
            <a:endParaRPr lang="uk-UA" i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5154252" y="4595835"/>
            <a:ext cx="21602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i="1" u="sng" dirty="0" smtClean="0"/>
              <a:t>Модель №2</a:t>
            </a:r>
            <a:endParaRPr lang="uk-UA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381387" y="5085184"/>
            <a:ext cx="7211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i="1" u="sng" dirty="0" smtClean="0">
                <a:solidFill>
                  <a:srgbClr val="92D050"/>
                </a:solidFill>
              </a:rPr>
              <a:t>На основі роздумів я обираю модель-аналог №1</a:t>
            </a:r>
            <a:endParaRPr lang="uk-UA" i="1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4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i="1" dirty="0" smtClean="0"/>
              <a:t>3. Технологічний етап </a:t>
            </a:r>
            <a:endParaRPr lang="uk-UA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92D050"/>
                </a:solidFill>
              </a:rPr>
              <a:t>Спочатку я купила матеріали для виробу.</a:t>
            </a:r>
          </a:p>
          <a:p>
            <a:r>
              <a:rPr lang="uk-UA" i="1" dirty="0" smtClean="0">
                <a:solidFill>
                  <a:srgbClr val="92D050"/>
                </a:solidFill>
              </a:rPr>
              <a:t>Почався процес (звідки починати вишивати) вибрала для себе техніку </a:t>
            </a:r>
            <a:r>
              <a:rPr lang="en-US" i="1" dirty="0" smtClean="0">
                <a:solidFill>
                  <a:srgbClr val="92D050"/>
                </a:solidFill>
              </a:rPr>
              <a:t>&lt;&lt;</a:t>
            </a:r>
            <a:r>
              <a:rPr lang="uk-UA" i="1" dirty="0" smtClean="0">
                <a:solidFill>
                  <a:srgbClr val="92D050"/>
                </a:solidFill>
              </a:rPr>
              <a:t>Монастирський шов</a:t>
            </a:r>
            <a:r>
              <a:rPr lang="en-US" i="1" dirty="0" smtClean="0">
                <a:solidFill>
                  <a:srgbClr val="92D050"/>
                </a:solidFill>
              </a:rPr>
              <a:t>&gt;&gt;</a:t>
            </a:r>
            <a:r>
              <a:rPr lang="uk-UA" i="1" dirty="0" smtClean="0">
                <a:solidFill>
                  <a:srgbClr val="92D050"/>
                </a:solidFill>
              </a:rPr>
              <a:t>.</a:t>
            </a:r>
          </a:p>
          <a:p>
            <a:r>
              <a:rPr lang="uk-UA" i="1" dirty="0" smtClean="0">
                <a:solidFill>
                  <a:srgbClr val="92D050"/>
                </a:solidFill>
              </a:rPr>
              <a:t>Вишивка зайняла в мене місяць роботи. Іноді бісер встрибував, рвалась нитка все йшло не так як хотілось. Але все закінчилось добре . Я завершила картину</a:t>
            </a:r>
            <a:r>
              <a:rPr lang="uk-UA" dirty="0" smtClean="0">
                <a:solidFill>
                  <a:srgbClr val="92D050"/>
                </a:solidFill>
              </a:rPr>
              <a:t>.</a:t>
            </a:r>
            <a:endParaRPr lang="uk-UA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pPr algn="l"/>
            <a:r>
              <a:rPr lang="uk-UA" i="1" dirty="0" smtClean="0"/>
              <a:t>4. Заключний етап </a:t>
            </a:r>
            <a:endParaRPr lang="uk-UA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i="1" dirty="0" smtClean="0">
                <a:solidFill>
                  <a:srgbClr val="92D050"/>
                </a:solidFill>
              </a:rPr>
              <a:t>3.1 Економічні розрахунки</a:t>
            </a:r>
          </a:p>
          <a:p>
            <a:pPr marL="0" indent="0">
              <a:buNone/>
            </a:pPr>
            <a:r>
              <a:rPr lang="uk-UA" i="1" dirty="0" smtClean="0"/>
              <a:t>Розрахунок витрат матеріалів:</a:t>
            </a:r>
          </a:p>
          <a:p>
            <a:pPr marL="0" indent="0">
              <a:buNone/>
            </a:pPr>
            <a:r>
              <a:rPr lang="uk-UA" i="1" dirty="0" smtClean="0"/>
              <a:t>Тканина: не довелось купувати</a:t>
            </a:r>
          </a:p>
          <a:p>
            <a:pPr marL="0" indent="0">
              <a:buNone/>
            </a:pPr>
            <a:r>
              <a:rPr lang="uk-UA" i="1" dirty="0" smtClean="0"/>
              <a:t>Бісер: 14-ти кольорів 1 пакетик 7,50грн</a:t>
            </a:r>
          </a:p>
          <a:p>
            <a:pPr marL="0" indent="0">
              <a:buNone/>
            </a:pPr>
            <a:r>
              <a:rPr lang="uk-UA" i="1" dirty="0" smtClean="0"/>
              <a:t>Усього: 105грн</a:t>
            </a:r>
          </a:p>
        </p:txBody>
      </p:sp>
    </p:spTree>
    <p:extLst>
      <p:ext uri="{BB962C8B-B14F-4D97-AF65-F5344CB8AC3E}">
        <p14:creationId xmlns:p14="http://schemas.microsoft.com/office/powerpoint/2010/main" val="86309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i="1" dirty="0" smtClean="0"/>
              <a:t>Висновок:</a:t>
            </a:r>
            <a:endParaRPr lang="uk-UA" sz="2400" i="1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1600" i="1" dirty="0" smtClean="0"/>
              <a:t>Мені вдалося зробити цей виріб, пройшовши деякі невдачі. Мені було дуже цікаво та </a:t>
            </a:r>
            <a:r>
              <a:rPr lang="uk-UA" sz="1600" i="1" dirty="0" err="1" smtClean="0"/>
              <a:t>заохопливо</a:t>
            </a:r>
            <a:r>
              <a:rPr lang="uk-UA" sz="1600" i="1" dirty="0" smtClean="0"/>
              <a:t> вишивати бісером . Такі вироби дуже ціні для кожного адже це  своїми руками. Звичайно це коштувало чимало грошей та терпіння. Але я й сама вдосконалила своє вміння у цьому виді вишивання. Важливим було для мене те що я вклала усю душу й терпіння у цей виріб.</a:t>
            </a:r>
          </a:p>
          <a:p>
            <a:endParaRPr lang="uk-UA" i="1" dirty="0"/>
          </a:p>
          <a:p>
            <a:endParaRPr lang="uk-UA" i="1" dirty="0" smtClean="0"/>
          </a:p>
          <a:p>
            <a:r>
              <a:rPr lang="uk-UA" i="1" dirty="0" smtClean="0">
                <a:solidFill>
                  <a:srgbClr val="FF0000"/>
                </a:solidFill>
              </a:rPr>
              <a:t>Дякую за увагу!</a:t>
            </a:r>
            <a:endParaRPr lang="uk-UA" i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64" y="476672"/>
            <a:ext cx="470560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022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257</Words>
  <Application>Microsoft Office PowerPoint</Application>
  <PresentationFormat>Екран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8" baseType="lpstr">
      <vt:lpstr>Тема Office</vt:lpstr>
      <vt:lpstr>Творчий проект з трудового навчання &lt;&lt;Вишивання бісером&gt;&gt; </vt:lpstr>
      <vt:lpstr>1. Органіційно-підготовчий етап.</vt:lpstr>
      <vt:lpstr>2. Кострукторський етап</vt:lpstr>
      <vt:lpstr>Презентація PowerPoint</vt:lpstr>
      <vt:lpstr>3. Технологічний етап </vt:lpstr>
      <vt:lpstr>4. Заключний етап </vt:lpstr>
      <vt:lpstr>Висновок: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Творчий проект з трудового навчання &lt;&lt;Вишивання бісером&gt;&gt;</dc:title>
  <dc:creator>Admin</dc:creator>
  <cp:lastModifiedBy>Admin</cp:lastModifiedBy>
  <cp:revision>6</cp:revision>
  <dcterms:created xsi:type="dcterms:W3CDTF">2020-05-02T20:58:12Z</dcterms:created>
  <dcterms:modified xsi:type="dcterms:W3CDTF">2020-05-02T21:58:25Z</dcterms:modified>
</cp:coreProperties>
</file>