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Сермати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Данкович </a:t>
            </a:r>
            <a:r>
              <a:rPr lang="uk-UA" dirty="0" err="1" smtClean="0"/>
              <a:t>неЛІ</a:t>
            </a:r>
            <a:r>
              <a:rPr lang="uk-UA" dirty="0" smtClean="0"/>
              <a:t> 6-а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801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"/>
            <a:ext cx="8823959" cy="457200"/>
          </a:xfrm>
        </p:spPr>
        <p:txBody>
          <a:bodyPr/>
          <a:lstStyle/>
          <a:p>
            <a:r>
              <a:rPr lang="uk-UA" dirty="0" err="1"/>
              <a:t>Язиги</a:t>
            </a:r>
            <a:r>
              <a:rPr lang="uk-UA" dirty="0"/>
              <a:t> та </a:t>
            </a:r>
            <a:r>
              <a:rPr lang="uk-UA" dirty="0" err="1"/>
              <a:t>роксолани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09759" y="457200"/>
            <a:ext cx="2416630" cy="6204857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9229" y="365758"/>
            <a:ext cx="11567160" cy="6296299"/>
          </a:xfrm>
        </p:spPr>
        <p:txBody>
          <a:bodyPr>
            <a:noAutofit/>
          </a:bodyPr>
          <a:lstStyle/>
          <a:p>
            <a:r>
              <a:rPr lang="uk-UA" sz="1400" dirty="0"/>
              <a:t>Першими сарматськими племенами на території сучасної України були </a:t>
            </a:r>
            <a:r>
              <a:rPr lang="uk-UA" sz="1400" dirty="0" err="1"/>
              <a:t>роксолани</a:t>
            </a:r>
            <a:r>
              <a:rPr lang="uk-UA" sz="1400" dirty="0"/>
              <a:t> та </a:t>
            </a:r>
            <a:r>
              <a:rPr lang="uk-UA" sz="1400" dirty="0" err="1"/>
              <a:t>язиги</a:t>
            </a:r>
            <a:r>
              <a:rPr lang="uk-UA" sz="1400" dirty="0"/>
              <a:t>, що зайняли степи Північного Причорномор'я. Близько 125 р. до н. е. вони створили могутню, хоч і не надто міцну федерацію, виникнення якої історики пояснюють необхідністю протистояти тиску східних племен сарматів. Ймовірно, це була типова для кочівників рання держава на чолі з плем'ям царських сарматів. Проте, повторити державний досвід скіфів західним сарматам не вдалося — з середини </a:t>
            </a:r>
            <a:r>
              <a:rPr lang="en-US" sz="1400" dirty="0"/>
              <a:t>I </a:t>
            </a:r>
            <a:r>
              <a:rPr lang="uk-UA" sz="1400" dirty="0"/>
              <a:t>ст. до н. е. вони діяли як два самостійні союзи. У степах між Доном і Дніпром кочували </a:t>
            </a:r>
            <a:r>
              <a:rPr lang="uk-UA" sz="1400" dirty="0" err="1"/>
              <a:t>роксолани</a:t>
            </a:r>
            <a:r>
              <a:rPr lang="uk-UA" sz="1400" dirty="0"/>
              <a:t>, на захід від них — між Дніпром і Дунаєм — жили </a:t>
            </a:r>
            <a:r>
              <a:rPr lang="uk-UA" sz="1400" dirty="0" err="1"/>
              <a:t>язиги</a:t>
            </a:r>
            <a:r>
              <a:rPr lang="uk-UA" sz="1400" dirty="0"/>
              <a:t>. Назва "</a:t>
            </a:r>
            <a:r>
              <a:rPr lang="uk-UA" sz="1400" dirty="0" err="1"/>
              <a:t>язиги"походить</a:t>
            </a:r>
            <a:r>
              <a:rPr lang="uk-UA" sz="1400" dirty="0"/>
              <a:t> від одного кореня з давньоруською назвою народу осетин «яси». «Роксолани» — означає в перекладі «світлі арії». Розповідаючи про західних сарматів, </a:t>
            </a:r>
            <a:r>
              <a:rPr lang="uk-UA" sz="1400" dirty="0" err="1"/>
              <a:t>Страбон</a:t>
            </a:r>
            <a:r>
              <a:rPr lang="uk-UA" sz="1400" dirty="0"/>
              <a:t> пише: «Кибитки кочівників зроблені з повсті і прикріплені до возів, на яких вони живуть; навколо кибиток </a:t>
            </a:r>
            <a:r>
              <a:rPr lang="uk-UA" sz="1400" dirty="0" err="1"/>
              <a:t>пасеться</a:t>
            </a:r>
            <a:r>
              <a:rPr lang="uk-UA" sz="1400" dirty="0"/>
              <a:t> худоба, м'ясом, сиром і молоком якої вони харчуються. Вони слідують за своїми стадами, обираючи завжди місцевості з гарними пасовиськами: узимку в болотах біля </a:t>
            </a:r>
            <a:r>
              <a:rPr lang="uk-UA" sz="1400" dirty="0" err="1"/>
              <a:t>Меотиди</a:t>
            </a:r>
            <a:r>
              <a:rPr lang="uk-UA" sz="1400" dirty="0"/>
              <a:t> (Азовського моря), а влітку — й на рівнинах». </a:t>
            </a:r>
            <a:r>
              <a:rPr lang="uk-UA" sz="1400" dirty="0" err="1"/>
              <a:t>Язиги</a:t>
            </a:r>
            <a:r>
              <a:rPr lang="uk-UA" sz="1400" dirty="0"/>
              <a:t> першими дісталися в своїх набігах дунайських провінцій Римської імперії. Овідій залишив опис набігів сарматів: «Ворог, сильний конем і стрілою, що далеко летить, широко спустошує сусідню землю. Одні з жителів розбігаються, і з покинутих без охорони полів грабуються багатства, що не оберігаються… Частина жителів відводиться в полон, марно озираючись на села і свої житла, а частина гине жалюгідною смертю, пронизана зазубленими стрілами». Полонених сармати продавали в рабство. Работоргівля була дуже прибутковим промислом. Після завоювання </a:t>
            </a:r>
            <a:r>
              <a:rPr lang="uk-UA" sz="1400" dirty="0" err="1"/>
              <a:t>Скіфії</a:t>
            </a:r>
            <a:r>
              <a:rPr lang="uk-UA" sz="1400" dirty="0"/>
              <a:t> сармати зробилися головними постачальниками рабів на невільничі ринки Причорномор'я.</a:t>
            </a:r>
          </a:p>
          <a:p>
            <a:endParaRPr lang="uk-UA" sz="1400" dirty="0"/>
          </a:p>
          <a:p>
            <a:r>
              <a:rPr lang="uk-UA" sz="1400" dirty="0"/>
              <a:t>У першій половині </a:t>
            </a:r>
            <a:r>
              <a:rPr lang="en-US" sz="1400" dirty="0"/>
              <a:t>I </a:t>
            </a:r>
            <a:r>
              <a:rPr lang="uk-UA" sz="1400" dirty="0"/>
              <a:t>ст. н. е. </a:t>
            </a:r>
            <a:r>
              <a:rPr lang="uk-UA" sz="1400" dirty="0" err="1"/>
              <a:t>язиги</a:t>
            </a:r>
            <a:r>
              <a:rPr lang="uk-UA" sz="1400" dirty="0"/>
              <a:t> просунулися на </a:t>
            </a:r>
            <a:r>
              <a:rPr lang="uk-UA" sz="1400" dirty="0" err="1"/>
              <a:t>Середньодунайську</a:t>
            </a:r>
            <a:r>
              <a:rPr lang="uk-UA" sz="1400" dirty="0"/>
              <a:t> низовину, де зайняли межиріччя Дунаю і Тиси (частина нинішньої території Угорщини і Югославії). Слідом за </a:t>
            </a:r>
            <a:r>
              <a:rPr lang="uk-UA" sz="1400" dirty="0" err="1"/>
              <a:t>язигами</a:t>
            </a:r>
            <a:r>
              <a:rPr lang="uk-UA" sz="1400" dirty="0"/>
              <a:t> до меж Римської імперії підійшли </a:t>
            </a:r>
            <a:r>
              <a:rPr lang="uk-UA" sz="1400" dirty="0" err="1"/>
              <a:t>роксолани</a:t>
            </a:r>
            <a:r>
              <a:rPr lang="uk-UA" sz="1400" dirty="0"/>
              <a:t>, велика частина яких оселилася в нижній течії Дунаю (на території сучасної Румунії). Західні сармати були неспокійними сусідами Риму, вони виступали то його союзниками, то супротивниками, і не нехтували нагодою втрутитися в міжусобну боротьбу всередині імперії.</a:t>
            </a:r>
          </a:p>
          <a:p>
            <a:endParaRPr lang="uk-UA" sz="1400" dirty="0"/>
          </a:p>
          <a:p>
            <a:r>
              <a:rPr lang="uk-UA" sz="1400" dirty="0" err="1"/>
              <a:t>Язиги</a:t>
            </a:r>
            <a:r>
              <a:rPr lang="uk-UA" sz="1400" dirty="0"/>
              <a:t> в другій половині </a:t>
            </a:r>
            <a:r>
              <a:rPr lang="en-US" sz="1400" dirty="0"/>
              <a:t>I </a:t>
            </a:r>
            <a:r>
              <a:rPr lang="uk-UA" sz="1400" dirty="0"/>
              <a:t>ст. н. е., а </a:t>
            </a:r>
            <a:r>
              <a:rPr lang="uk-UA" sz="1400" dirty="0" err="1"/>
              <a:t>роксолани</a:t>
            </a:r>
            <a:r>
              <a:rPr lang="uk-UA" sz="1400" dirty="0"/>
              <a:t> на початку </a:t>
            </a:r>
            <a:r>
              <a:rPr lang="en-US" sz="1400" dirty="0"/>
              <a:t>II </a:t>
            </a:r>
            <a:r>
              <a:rPr lang="uk-UA" sz="1400" dirty="0"/>
              <a:t>ст. н. е. добилися від Риму виплати щорічних субсидій в обмін на участь в обороні римських кордонів. Припинивши отримувати цю дань, </a:t>
            </a:r>
            <a:r>
              <a:rPr lang="uk-UA" sz="1400" dirty="0" err="1"/>
              <a:t>роксолани</a:t>
            </a:r>
            <a:r>
              <a:rPr lang="uk-UA" sz="1400" dirty="0"/>
              <a:t> в 117 р. покликали на допомогу </a:t>
            </a:r>
            <a:r>
              <a:rPr lang="uk-UA" sz="1400" dirty="0" err="1"/>
              <a:t>язигів</a:t>
            </a:r>
            <a:r>
              <a:rPr lang="uk-UA" sz="1400" dirty="0"/>
              <a:t> і вдерлися в дунайські провінції Риму. Після дворічної війни імперія була змушена відновити плату </a:t>
            </a:r>
            <a:r>
              <a:rPr lang="uk-UA" sz="1400" dirty="0" err="1"/>
              <a:t>роксоланам</a:t>
            </a:r>
            <a:r>
              <a:rPr lang="uk-UA" sz="1400" dirty="0"/>
              <a:t>. Мирний договір римляни уклали з царем </a:t>
            </a:r>
            <a:r>
              <a:rPr lang="uk-UA" sz="1400" dirty="0" err="1"/>
              <a:t>Распараганом</a:t>
            </a:r>
            <a:r>
              <a:rPr lang="uk-UA" sz="1400" dirty="0"/>
              <a:t>, який мав два титули — «царя </a:t>
            </a:r>
            <a:r>
              <a:rPr lang="uk-UA" sz="1400" dirty="0" err="1"/>
              <a:t>роксоланів</a:t>
            </a:r>
            <a:r>
              <a:rPr lang="uk-UA" sz="1400" dirty="0"/>
              <a:t>» і «царя сарматів». Ймовірно, це говорить про те, що </a:t>
            </a:r>
            <a:r>
              <a:rPr lang="uk-UA" sz="1400" dirty="0" err="1"/>
              <a:t>язиги</a:t>
            </a:r>
            <a:r>
              <a:rPr lang="uk-UA" sz="1400" dirty="0"/>
              <a:t> і </a:t>
            </a:r>
            <a:r>
              <a:rPr lang="uk-UA" sz="1400" dirty="0" err="1"/>
              <a:t>роксолани</a:t>
            </a:r>
            <a:r>
              <a:rPr lang="uk-UA" sz="1400" dirty="0"/>
              <a:t> формально зберігали єдину верховну владу. Найчастіше вони виступали в тісному союзі, хоча </a:t>
            </a:r>
            <a:r>
              <a:rPr lang="uk-UA" sz="1400" dirty="0" err="1"/>
              <a:t>язиги</a:t>
            </a:r>
            <a:r>
              <a:rPr lang="uk-UA" sz="1400" dirty="0"/>
              <a:t> займали рівнини Середнього Дунаю, а </a:t>
            </a:r>
            <a:r>
              <a:rPr lang="uk-UA" sz="1400" dirty="0" err="1"/>
              <a:t>роксолани</a:t>
            </a:r>
            <a:r>
              <a:rPr lang="uk-UA" sz="1400" dirty="0"/>
              <a:t> розташувалися на Нижньому Дунаї і в Північно-Західному Причорномор'ї. Завоювавши фракійців, що жили між </a:t>
            </a:r>
            <a:r>
              <a:rPr lang="uk-UA" sz="1400" dirty="0" err="1"/>
              <a:t>язигами</a:t>
            </a:r>
            <a:r>
              <a:rPr lang="uk-UA" sz="1400" dirty="0"/>
              <a:t> і </a:t>
            </a:r>
            <a:r>
              <a:rPr lang="uk-UA" sz="1400" dirty="0" err="1"/>
              <a:t>роксоланами</a:t>
            </a:r>
            <a:r>
              <a:rPr lang="uk-UA" sz="1400" dirty="0"/>
              <a:t>, римляни спробували зруйнувати їхні зв'язки і навіть заборонити спілкування поміж ними. Сармати відповіли на це війною.</a:t>
            </a:r>
          </a:p>
          <a:p>
            <a:endParaRPr lang="uk-UA" sz="1400" dirty="0"/>
          </a:p>
          <a:p>
            <a:r>
              <a:rPr lang="uk-UA" sz="1400" dirty="0"/>
              <a:t>Особливо наполегливою була боротьба сарматів з Римом в 60-ті і 70-ті рр. </a:t>
            </a:r>
            <a:r>
              <a:rPr lang="en-US" sz="1400" dirty="0"/>
              <a:t>II </a:t>
            </a:r>
            <a:r>
              <a:rPr lang="uk-UA" sz="1400" dirty="0"/>
              <a:t>ст. н. е. Нам відомо умови мирного договору, який </a:t>
            </a:r>
            <a:r>
              <a:rPr lang="uk-UA" sz="1400" dirty="0" err="1"/>
              <a:t>язиги</a:t>
            </a:r>
            <a:r>
              <a:rPr lang="uk-UA" sz="1400" dirty="0"/>
              <a:t> в 179 р. уклали з імператором Марком Аврелієм. Війна набридла як римлянам, так і сарматам, в стані яких боролися дві партії — прихильники і противники угоди з Римом. Нарешті, мирна партія перемогла, і цар </a:t>
            </a:r>
            <a:r>
              <a:rPr lang="uk-UA" sz="1400" dirty="0" err="1"/>
              <a:t>Банадасп</a:t>
            </a:r>
            <a:r>
              <a:rPr lang="uk-UA" sz="1400" dirty="0"/>
              <a:t>, вождь прихильників війни, був узятий під варту. Переговори з Марком Аврелієм очолив цар </a:t>
            </a:r>
            <a:r>
              <a:rPr lang="uk-UA" sz="1400" dirty="0" err="1"/>
              <a:t>Зантік</a:t>
            </a:r>
            <a:r>
              <a:rPr lang="uk-UA" sz="1400" dirty="0"/>
              <a:t>. За договором </a:t>
            </a:r>
            <a:r>
              <a:rPr lang="uk-UA" sz="1400" dirty="0" err="1"/>
              <a:t>язиги</a:t>
            </a:r>
            <a:r>
              <a:rPr lang="uk-UA" sz="1400" dirty="0"/>
              <a:t> отримали право проходити до </a:t>
            </a:r>
            <a:r>
              <a:rPr lang="uk-UA" sz="1400" dirty="0" err="1"/>
              <a:t>роксоланів</a:t>
            </a:r>
            <a:r>
              <a:rPr lang="uk-UA" sz="1400" dirty="0"/>
              <a:t> через римські землі, але, натомість, зобов'язувались не пересуватися човнами Дунаєм і не оселятися поблизу кордону. Згодом римляни скасували ці обмеження і встановили дні, коли сармати могли переходити на римський берег Дунаю для торгівлі. </a:t>
            </a:r>
            <a:r>
              <a:rPr lang="uk-UA" sz="1400" dirty="0" err="1"/>
              <a:t>Язиги</a:t>
            </a:r>
            <a:r>
              <a:rPr lang="uk-UA" sz="1400" dirty="0"/>
              <a:t> повернули Риму 100 тисяч полонених. </a:t>
            </a:r>
            <a:r>
              <a:rPr lang="uk-UA" sz="1400" dirty="0" err="1"/>
              <a:t>Восьмитисячний</a:t>
            </a:r>
            <a:r>
              <a:rPr lang="uk-UA" sz="1400" dirty="0"/>
              <a:t> загін кінноти </a:t>
            </a:r>
            <a:r>
              <a:rPr lang="uk-UA" sz="1400" dirty="0" err="1"/>
              <a:t>язигів</a:t>
            </a:r>
            <a:r>
              <a:rPr lang="uk-UA" sz="1400" dirty="0"/>
              <a:t> був прийнятий в римську армію, при цьому частину вершників спорядили служити до Британії.</a:t>
            </a:r>
          </a:p>
          <a:p>
            <a:endParaRPr lang="uk-UA" sz="1400" dirty="0"/>
          </a:p>
          <a:p>
            <a:r>
              <a:rPr lang="uk-UA" sz="1400" dirty="0"/>
              <a:t>Зіткнення сарматів з Римом відбувалися і пізніше. Мир змінювався війною, за якою знову наступала співпраця. Загони сарматів йшли на службу в римську армію і до королів германських племен. До того ж групи західних сарматів розселялися в римських провінціях — на території нинішніх Угорщини, Румунії, Болгарії, Югославії, Франції, Італії, Великої Британії.</a:t>
            </a:r>
          </a:p>
        </p:txBody>
      </p:sp>
    </p:spTree>
    <p:extLst>
      <p:ext uri="{BB962C8B-B14F-4D97-AF65-F5344CB8AC3E}">
        <p14:creationId xmlns:p14="http://schemas.microsoft.com/office/powerpoint/2010/main" val="4604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79" y="0"/>
            <a:ext cx="12009121" cy="470263"/>
          </a:xfrm>
        </p:spPr>
        <p:txBody>
          <a:bodyPr/>
          <a:lstStyle/>
          <a:p>
            <a:r>
              <a:rPr lang="uk-UA" dirty="0" err="1"/>
              <a:t>Аорси</a:t>
            </a:r>
            <a:r>
              <a:rPr lang="uk-UA" dirty="0"/>
              <a:t> та </a:t>
            </a:r>
            <a:r>
              <a:rPr lang="uk-UA" dirty="0" err="1"/>
              <a:t>сіраки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125" y="609601"/>
            <a:ext cx="12043956" cy="6130833"/>
          </a:xfrm>
        </p:spPr>
        <p:txBody>
          <a:bodyPr/>
          <a:lstStyle/>
          <a:p>
            <a:r>
              <a:rPr lang="uk-UA" dirty="0"/>
              <a:t>Східні сарматські союзи </a:t>
            </a:r>
            <a:r>
              <a:rPr lang="uk-UA" dirty="0" err="1"/>
              <a:t>аорсів</a:t>
            </a:r>
            <a:r>
              <a:rPr lang="uk-UA" dirty="0"/>
              <a:t> та </a:t>
            </a:r>
            <a:r>
              <a:rPr lang="uk-UA" dirty="0" err="1"/>
              <a:t>сіраків</a:t>
            </a:r>
            <a:r>
              <a:rPr lang="uk-UA" dirty="0"/>
              <a:t> населяли простори між Азовським і Каспійським морями, на півдні їхні землі тягнулися до Кавказьких гір. </a:t>
            </a:r>
            <a:r>
              <a:rPr lang="uk-UA" dirty="0" err="1"/>
              <a:t>Аорси</a:t>
            </a:r>
            <a:r>
              <a:rPr lang="uk-UA" dirty="0"/>
              <a:t> кочували в степах від Дону до </a:t>
            </a:r>
            <a:r>
              <a:rPr lang="uk-UA" dirty="0" err="1"/>
              <a:t>Каспія</a:t>
            </a:r>
            <a:r>
              <a:rPr lang="uk-UA" dirty="0"/>
              <a:t>, в Нижньому Поволжі і Східному </a:t>
            </a:r>
            <a:r>
              <a:rPr lang="uk-UA" dirty="0" err="1"/>
              <a:t>Передкавказзі</a:t>
            </a:r>
            <a:r>
              <a:rPr lang="uk-UA" dirty="0"/>
              <a:t>. За Волгою їх кочовища доходили до Південного Приуралля і степів Середньої Азії. Назва «</a:t>
            </a:r>
            <a:r>
              <a:rPr lang="uk-UA" dirty="0" err="1"/>
              <a:t>аорси</a:t>
            </a:r>
            <a:r>
              <a:rPr lang="uk-UA" dirty="0"/>
              <a:t>» в перекладі означає «білі». Судячи з повідомлень стародавніх авторів, </a:t>
            </a:r>
            <a:r>
              <a:rPr lang="uk-UA" dirty="0" err="1"/>
              <a:t>аорси</a:t>
            </a:r>
            <a:r>
              <a:rPr lang="uk-UA" dirty="0"/>
              <a:t> були найсильнішим і найчисленнішим об'єднанням племен сарматів. </a:t>
            </a:r>
            <a:r>
              <a:rPr lang="uk-UA" dirty="0" err="1"/>
              <a:t>Сіраки</a:t>
            </a:r>
            <a:r>
              <a:rPr lang="uk-UA" dirty="0"/>
              <a:t> займали приазовські степи і північнокавказьку рівнину на північ від Кубані. Передгірні і рівнинні райони Центрального </a:t>
            </a:r>
            <a:r>
              <a:rPr lang="uk-UA" dirty="0" err="1"/>
              <a:t>Передкавказзя</a:t>
            </a:r>
            <a:r>
              <a:rPr lang="uk-UA" dirty="0"/>
              <a:t> також належали </a:t>
            </a:r>
            <a:r>
              <a:rPr lang="uk-UA" dirty="0" err="1"/>
              <a:t>сіракам</a:t>
            </a:r>
            <a:r>
              <a:rPr lang="uk-UA" dirty="0"/>
              <a:t>, але на </a:t>
            </a:r>
            <a:r>
              <a:rPr lang="uk-UA" dirty="0" err="1"/>
              <a:t>рубежі</a:t>
            </a:r>
            <a:r>
              <a:rPr lang="uk-UA" dirty="0"/>
              <a:t> нової ери їх потіснили </a:t>
            </a:r>
            <a:r>
              <a:rPr lang="uk-UA" dirty="0" err="1"/>
              <a:t>аорси</a:t>
            </a:r>
            <a:r>
              <a:rPr lang="uk-UA" dirty="0"/>
              <a:t>. У одній з воєн </a:t>
            </a:r>
            <a:r>
              <a:rPr lang="en-US" dirty="0"/>
              <a:t>I </a:t>
            </a:r>
            <a:r>
              <a:rPr lang="uk-UA" dirty="0"/>
              <a:t>ст. до н. е. цар </a:t>
            </a:r>
            <a:r>
              <a:rPr lang="uk-UA" dirty="0" err="1"/>
              <a:t>сіраків</a:t>
            </a:r>
            <a:r>
              <a:rPr lang="uk-UA" dirty="0"/>
              <a:t>, </a:t>
            </a:r>
            <a:r>
              <a:rPr lang="uk-UA" dirty="0" err="1"/>
              <a:t>Абеак</a:t>
            </a:r>
            <a:r>
              <a:rPr lang="uk-UA" dirty="0"/>
              <a:t>, виставив 20 тисяч вершників, в той час як цар </a:t>
            </a:r>
            <a:r>
              <a:rPr lang="uk-UA" dirty="0" err="1"/>
              <a:t>аорсів</a:t>
            </a:r>
            <a:r>
              <a:rPr lang="uk-UA" dirty="0"/>
              <a:t>, </a:t>
            </a:r>
            <a:r>
              <a:rPr lang="uk-UA" dirty="0" err="1"/>
              <a:t>Спадін</a:t>
            </a:r>
            <a:r>
              <a:rPr lang="uk-UA" dirty="0"/>
              <a:t> — 200 тисяч, «а верхні </a:t>
            </a:r>
            <a:r>
              <a:rPr lang="uk-UA" dirty="0" err="1"/>
              <a:t>аорси</a:t>
            </a:r>
            <a:r>
              <a:rPr lang="uk-UA" dirty="0"/>
              <a:t> ще більше, оскільки вони володіли </a:t>
            </a:r>
            <a:r>
              <a:rPr lang="uk-UA" dirty="0" err="1"/>
              <a:t>обширнішою</a:t>
            </a:r>
            <a:r>
              <a:rPr lang="uk-UA" dirty="0"/>
              <a:t> країною». За словами </a:t>
            </a:r>
            <a:r>
              <a:rPr lang="uk-UA" dirty="0" err="1"/>
              <a:t>Страбона</a:t>
            </a:r>
            <a:r>
              <a:rPr lang="uk-UA" dirty="0"/>
              <a:t>, </a:t>
            </a:r>
            <a:r>
              <a:rPr lang="uk-UA" dirty="0" err="1"/>
              <a:t>аорси</a:t>
            </a:r>
            <a:r>
              <a:rPr lang="uk-UA" dirty="0"/>
              <a:t> та </a:t>
            </a:r>
            <a:r>
              <a:rPr lang="uk-UA" dirty="0" err="1"/>
              <a:t>сіраки</a:t>
            </a:r>
            <a:r>
              <a:rPr lang="uk-UA" dirty="0"/>
              <a:t> «частиною кочівники, частиною живуть в шатрах і займаються землеробством». Підпорядкувавши на Кавказі </a:t>
            </a:r>
            <a:r>
              <a:rPr lang="uk-UA" dirty="0" err="1"/>
              <a:t>скіфо-кобанські</a:t>
            </a:r>
            <a:r>
              <a:rPr lang="uk-UA" dirty="0"/>
              <a:t>, </a:t>
            </a:r>
            <a:r>
              <a:rPr lang="uk-UA" dirty="0" err="1"/>
              <a:t>меотські</a:t>
            </a:r>
            <a:r>
              <a:rPr lang="uk-UA" dirty="0"/>
              <a:t> і, можливо, інші племена, сармати включали їх до складу своїх союзів. Археологи встановили, що відбувалося поступове просування сарматів від степів до гір. Змішуючись з місцевим населенням, сармати освоювали його господарські і культурні досягнення. Панування кочівників над землеробськими областями додавало ускладнень їхнім політичним організаціям та сприяло виникненню ранніх форм державності.</a:t>
            </a:r>
          </a:p>
          <a:p>
            <a:endParaRPr lang="uk-UA" dirty="0"/>
          </a:p>
          <a:p>
            <a:r>
              <a:rPr lang="uk-UA" dirty="0" err="1"/>
              <a:t>Аорсів</a:t>
            </a:r>
            <a:r>
              <a:rPr lang="uk-UA" dirty="0"/>
              <a:t>, які жили в степах </a:t>
            </a:r>
            <a:r>
              <a:rPr lang="uk-UA" dirty="0" err="1"/>
              <a:t>Прикаспія</a:t>
            </a:r>
            <a:r>
              <a:rPr lang="uk-UA" dirty="0"/>
              <a:t> та </a:t>
            </a:r>
            <a:r>
              <a:rPr lang="uk-UA" dirty="0" err="1"/>
              <a:t>Предкавказзя</a:t>
            </a:r>
            <a:r>
              <a:rPr lang="uk-UA" dirty="0"/>
              <a:t>, називали «верхніми </a:t>
            </a:r>
            <a:r>
              <a:rPr lang="uk-UA" dirty="0" err="1"/>
              <a:t>аорсами</a:t>
            </a:r>
            <a:r>
              <a:rPr lang="uk-UA" dirty="0"/>
              <a:t>». Вони панували над західним і північним узбережжям Каспійського моря і контролювали торговельні шляхи, що йшли через Кавказ і Середню Азію. Могутність і багатство </a:t>
            </a:r>
            <a:r>
              <a:rPr lang="uk-UA" dirty="0" err="1"/>
              <a:t>аорсів</a:t>
            </a:r>
            <a:r>
              <a:rPr lang="uk-UA" dirty="0"/>
              <a:t> вже в давнину пояснювали участю в міжнародній торгівлі. У Китаї країна </a:t>
            </a:r>
            <a:r>
              <a:rPr lang="uk-UA" dirty="0" err="1"/>
              <a:t>аорсів</a:t>
            </a:r>
            <a:r>
              <a:rPr lang="uk-UA" dirty="0"/>
              <a:t> називалася «</a:t>
            </a:r>
            <a:r>
              <a:rPr lang="uk-UA" dirty="0" err="1"/>
              <a:t>Янтсай</a:t>
            </a:r>
            <a:r>
              <a:rPr lang="uk-UA" dirty="0"/>
              <a:t>» — через неї проходив шлях, що сполучав Китай і Середню Азію зі Східною Європою і морською торгівлею по Чорному і Середземному морях. Цей шлях огинав Каспійське море з півночі. Інший торговельний маршрут йшов західним берегом Каспійського моря через прохід, який пізніше почали називати </a:t>
            </a:r>
            <a:r>
              <a:rPr lang="uk-UA" dirty="0" err="1"/>
              <a:t>Дербентським</a:t>
            </a:r>
            <a:r>
              <a:rPr lang="uk-UA" dirty="0"/>
              <a:t>. Цим шляхом </a:t>
            </a:r>
            <a:r>
              <a:rPr lang="uk-UA" dirty="0" err="1"/>
              <a:t>аорси</a:t>
            </a:r>
            <a:r>
              <a:rPr lang="uk-UA" dirty="0"/>
              <a:t> вели верблюжі каравани з індійськими і </a:t>
            </a:r>
            <a:r>
              <a:rPr lang="uk-UA" dirty="0" err="1"/>
              <a:t>передньоазійськими</a:t>
            </a:r>
            <a:r>
              <a:rPr lang="uk-UA" dirty="0"/>
              <a:t> товарами, які отримували від вірменських і </a:t>
            </a:r>
            <a:r>
              <a:rPr lang="uk-UA" dirty="0" err="1"/>
              <a:t>мідійських</a:t>
            </a:r>
            <a:r>
              <a:rPr lang="uk-UA" dirty="0"/>
              <a:t> купців. Ще один шлях, який називали Сарматським, проходив долинами Тереку і </a:t>
            </a:r>
            <a:r>
              <a:rPr lang="uk-UA" dirty="0" err="1"/>
              <a:t>Арагви</a:t>
            </a:r>
            <a:r>
              <a:rPr lang="uk-UA" dirty="0"/>
              <a:t>. Третій шлях в Закавказзя пролягав чорноморським узбережжям Кавказу.</a:t>
            </a:r>
          </a:p>
        </p:txBody>
      </p:sp>
    </p:spTree>
    <p:extLst>
      <p:ext uri="{BB962C8B-B14F-4D97-AF65-F5344CB8AC3E}">
        <p14:creationId xmlns:p14="http://schemas.microsoft.com/office/powerpoint/2010/main" val="2153743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408</TotalTime>
  <Words>1169</Words>
  <Application>Microsoft Office PowerPoint</Application>
  <PresentationFormat>Широкоэкранный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Небеса</vt:lpstr>
      <vt:lpstr>Сермати</vt:lpstr>
      <vt:lpstr>Язиги та роксолани</vt:lpstr>
      <vt:lpstr>Аорси та сіраки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Сермати</dc:title>
  <dc:creator>Неля Данкович</dc:creator>
  <cp:lastModifiedBy>Неля Данкович</cp:lastModifiedBy>
  <cp:revision>4</cp:revision>
  <dcterms:created xsi:type="dcterms:W3CDTF">2020-03-22T11:56:30Z</dcterms:created>
  <dcterms:modified xsi:type="dcterms:W3CDTF">2020-03-28T20:56:38Z</dcterms:modified>
</cp:coreProperties>
</file>