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A469-C1FC-4E13-99BB-BC6BA9FE404C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1DF0-556F-46F4-A983-F961EF2ECB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701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A469-C1FC-4E13-99BB-BC6BA9FE404C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1DF0-556F-46F4-A983-F961EF2ECB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042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A469-C1FC-4E13-99BB-BC6BA9FE404C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1DF0-556F-46F4-A983-F961EF2ECB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659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A469-C1FC-4E13-99BB-BC6BA9FE404C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1DF0-556F-46F4-A983-F961EF2ECB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817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A469-C1FC-4E13-99BB-BC6BA9FE404C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1DF0-556F-46F4-A983-F961EF2ECB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76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A469-C1FC-4E13-99BB-BC6BA9FE404C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1DF0-556F-46F4-A983-F961EF2ECB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13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A469-C1FC-4E13-99BB-BC6BA9FE404C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1DF0-556F-46F4-A983-F961EF2ECB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015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A469-C1FC-4E13-99BB-BC6BA9FE404C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1DF0-556F-46F4-A983-F961EF2ECB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444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A469-C1FC-4E13-99BB-BC6BA9FE404C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1DF0-556F-46F4-A983-F961EF2ECB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35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A469-C1FC-4E13-99BB-BC6BA9FE404C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1DF0-556F-46F4-A983-F961EF2ECB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672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A469-C1FC-4E13-99BB-BC6BA9FE404C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1DF0-556F-46F4-A983-F961EF2ECB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150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CA469-C1FC-4E13-99BB-BC6BA9FE404C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51DF0-556F-46F4-A983-F961EF2ECB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05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830065"/>
          </a:xfrm>
          <a:solidFill>
            <a:schemeClr val="bg1"/>
          </a:solidFill>
        </p:spPr>
        <p:txBody>
          <a:bodyPr/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&lt;&lt;</a:t>
            </a:r>
            <a:r>
              <a:rPr lang="uk-UA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людства і глобальні небезпеки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&gt;&gt;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i="1" dirty="0" smtClean="0">
                <a:solidFill>
                  <a:schemeClr val="tx1"/>
                </a:solidFill>
              </a:rPr>
              <a:t> </a:t>
            </a:r>
            <a:r>
              <a:rPr lang="uk-UA" i="1" dirty="0">
                <a:solidFill>
                  <a:schemeClr val="tx1"/>
                </a:solidFill>
              </a:rPr>
              <a:t>В</a:t>
            </a:r>
            <a:r>
              <a:rPr lang="uk-UA" i="1" dirty="0" smtClean="0">
                <a:solidFill>
                  <a:schemeClr val="tx1"/>
                </a:solidFill>
              </a:rPr>
              <a:t>иконала: </a:t>
            </a:r>
          </a:p>
          <a:p>
            <a:pPr algn="r"/>
            <a:r>
              <a:rPr lang="uk-UA" i="1" dirty="0" smtClean="0">
                <a:solidFill>
                  <a:schemeClr val="tx1"/>
                </a:solidFill>
              </a:rPr>
              <a:t>Учениця 9-В класу</a:t>
            </a:r>
          </a:p>
          <a:p>
            <a:pPr algn="r"/>
            <a:r>
              <a:rPr lang="uk-UA" i="1" dirty="0" err="1" smtClean="0">
                <a:solidFill>
                  <a:schemeClr val="tx1"/>
                </a:solidFill>
              </a:rPr>
              <a:t>Кулеба</a:t>
            </a:r>
            <a:r>
              <a:rPr lang="uk-UA" i="1" dirty="0" smtClean="0">
                <a:solidFill>
                  <a:schemeClr val="tx1"/>
                </a:solidFill>
              </a:rPr>
              <a:t> Віта</a:t>
            </a:r>
            <a:endParaRPr lang="uk-UA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0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352928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92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4008" y="171548"/>
            <a:ext cx="4038600" cy="6497812"/>
          </a:xfrm>
        </p:spPr>
        <p:txBody>
          <a:bodyPr>
            <a:normAutofit fontScale="55000" lnSpcReduction="20000"/>
          </a:bodyPr>
          <a:lstStyle/>
          <a:p>
            <a:r>
              <a:rPr lang="ru-RU" i="1" dirty="0" err="1" smtClean="0"/>
              <a:t>Перевірте</a:t>
            </a:r>
            <a:r>
              <a:rPr lang="ru-RU" i="1" dirty="0" smtClean="0"/>
              <a:t>, як </a:t>
            </a:r>
            <a:r>
              <a:rPr lang="ru-RU" i="1" dirty="0" err="1" smtClean="0"/>
              <a:t>ви</a:t>
            </a:r>
            <a:r>
              <a:rPr lang="ru-RU" i="1" dirty="0" smtClean="0"/>
              <a:t> </a:t>
            </a:r>
            <a:r>
              <a:rPr lang="ru-RU" i="1" dirty="0" err="1" smtClean="0"/>
              <a:t>заповнили</a:t>
            </a:r>
            <a:r>
              <a:rPr lang="ru-RU" i="1" dirty="0" smtClean="0"/>
              <a:t> </a:t>
            </a:r>
            <a:r>
              <a:rPr lang="ru-RU" i="1" dirty="0" err="1" smtClean="0"/>
              <a:t>таблицю</a:t>
            </a:r>
            <a:r>
              <a:rPr lang="ru-RU" i="1" dirty="0" smtClean="0"/>
              <a:t> </a:t>
            </a:r>
            <a:r>
              <a:rPr lang="ru-RU" i="1" dirty="0" err="1" smtClean="0"/>
              <a:t>Ситуації</a:t>
            </a:r>
            <a:r>
              <a:rPr lang="ru-RU" i="1" dirty="0" smtClean="0"/>
              <a:t> і </a:t>
            </a:r>
            <a:r>
              <a:rPr lang="ru-RU" i="1" dirty="0" err="1" smtClean="0"/>
              <a:t>ризики</a:t>
            </a:r>
            <a:r>
              <a:rPr lang="ru-RU" i="1" dirty="0" smtClean="0"/>
              <a:t> </a:t>
            </a:r>
            <a:r>
              <a:rPr lang="ru-RU" i="1" dirty="0" err="1" smtClean="0"/>
              <a:t>Ризик</a:t>
            </a:r>
            <a:r>
              <a:rPr lang="ru-RU" i="1" dirty="0" smtClean="0"/>
              <a:t> </a:t>
            </a:r>
            <a:r>
              <a:rPr lang="ru-RU" i="1" dirty="0" err="1" smtClean="0"/>
              <a:t>низький</a:t>
            </a:r>
            <a:r>
              <a:rPr lang="ru-RU" i="1" dirty="0" smtClean="0"/>
              <a:t> </a:t>
            </a:r>
            <a:r>
              <a:rPr lang="ru-RU" i="1" dirty="0" err="1" smtClean="0"/>
              <a:t>Ризик</a:t>
            </a:r>
            <a:r>
              <a:rPr lang="ru-RU" i="1" dirty="0" smtClean="0"/>
              <a:t> </a:t>
            </a:r>
            <a:r>
              <a:rPr lang="ru-RU" i="1" dirty="0" err="1" smtClean="0"/>
              <a:t>середній</a:t>
            </a:r>
            <a:r>
              <a:rPr lang="ru-RU" i="1" dirty="0" smtClean="0"/>
              <a:t> </a:t>
            </a:r>
            <a:r>
              <a:rPr lang="ru-RU" i="1" dirty="0" err="1" smtClean="0"/>
              <a:t>Ризик</a:t>
            </a:r>
            <a:r>
              <a:rPr lang="ru-RU" i="1" dirty="0" smtClean="0"/>
              <a:t> </a:t>
            </a:r>
            <a:r>
              <a:rPr lang="ru-RU" i="1" dirty="0" err="1" smtClean="0"/>
              <a:t>високий</a:t>
            </a:r>
            <a:r>
              <a:rPr lang="ru-RU" i="1" dirty="0" smtClean="0"/>
              <a:t> </a:t>
            </a:r>
            <a:r>
              <a:rPr lang="ru-RU" i="1" dirty="0" err="1" smtClean="0"/>
              <a:t>Прогулянки</a:t>
            </a:r>
            <a:r>
              <a:rPr lang="ru-RU" i="1" dirty="0" smtClean="0"/>
              <a:t> на </a:t>
            </a:r>
            <a:r>
              <a:rPr lang="ru-RU" i="1" dirty="0" err="1" smtClean="0"/>
              <a:t>велосипеді</a:t>
            </a:r>
            <a:r>
              <a:rPr lang="ru-RU" i="1" dirty="0" smtClean="0"/>
              <a:t> – травма, ДТП </a:t>
            </a:r>
            <a:r>
              <a:rPr lang="ru-RU" i="1" dirty="0" err="1" smtClean="0"/>
              <a:t>Їздити</a:t>
            </a:r>
            <a:r>
              <a:rPr lang="ru-RU" i="1" dirty="0" smtClean="0"/>
              <a:t> у парку в </a:t>
            </a:r>
            <a:r>
              <a:rPr lang="ru-RU" i="1" dirty="0" err="1" smtClean="0"/>
              <a:t>шоломі</a:t>
            </a:r>
            <a:r>
              <a:rPr lang="ru-RU" i="1" dirty="0" smtClean="0"/>
              <a:t>, </a:t>
            </a:r>
            <a:r>
              <a:rPr lang="ru-RU" i="1" dirty="0" err="1" smtClean="0"/>
              <a:t>наколінниках</a:t>
            </a:r>
            <a:r>
              <a:rPr lang="ru-RU" i="1" dirty="0" smtClean="0"/>
              <a:t> </a:t>
            </a:r>
            <a:r>
              <a:rPr lang="ru-RU" i="1" dirty="0" err="1" smtClean="0"/>
              <a:t>Їздити</a:t>
            </a:r>
            <a:r>
              <a:rPr lang="ru-RU" i="1" dirty="0" smtClean="0"/>
              <a:t> в парку без </a:t>
            </a:r>
            <a:r>
              <a:rPr lang="ru-RU" i="1" dirty="0" err="1" smtClean="0"/>
              <a:t>шолома</a:t>
            </a:r>
            <a:r>
              <a:rPr lang="ru-RU" i="1" dirty="0" smtClean="0"/>
              <a:t>, </a:t>
            </a:r>
            <a:r>
              <a:rPr lang="ru-RU" i="1" dirty="0" err="1" smtClean="0"/>
              <a:t>наколінників</a:t>
            </a:r>
            <a:r>
              <a:rPr lang="ru-RU" i="1" dirty="0" smtClean="0"/>
              <a:t> </a:t>
            </a:r>
            <a:r>
              <a:rPr lang="ru-RU" i="1" dirty="0" err="1" smtClean="0"/>
              <a:t>Їздити</a:t>
            </a:r>
            <a:r>
              <a:rPr lang="ru-RU" i="1" dirty="0" smtClean="0"/>
              <a:t> без </a:t>
            </a:r>
            <a:r>
              <a:rPr lang="ru-RU" i="1" dirty="0" err="1" smtClean="0"/>
              <a:t>шолома</a:t>
            </a:r>
            <a:r>
              <a:rPr lang="ru-RU" i="1" dirty="0" smtClean="0"/>
              <a:t> на </a:t>
            </a:r>
            <a:r>
              <a:rPr lang="ru-RU" i="1" dirty="0" err="1" smtClean="0"/>
              <a:t>автомагістралі</a:t>
            </a:r>
            <a:r>
              <a:rPr lang="ru-RU" i="1" dirty="0" smtClean="0"/>
              <a:t>, не </a:t>
            </a:r>
            <a:r>
              <a:rPr lang="ru-RU" i="1" dirty="0" err="1" smtClean="0"/>
              <a:t>дотримуватись</a:t>
            </a:r>
            <a:r>
              <a:rPr lang="ru-RU" i="1" dirty="0" smtClean="0"/>
              <a:t> правил </a:t>
            </a:r>
            <a:r>
              <a:rPr lang="ru-RU" i="1" dirty="0" err="1" smtClean="0"/>
              <a:t>дорожнього</a:t>
            </a:r>
            <a:r>
              <a:rPr lang="ru-RU" i="1" dirty="0" smtClean="0"/>
              <a:t> </a:t>
            </a:r>
            <a:r>
              <a:rPr lang="ru-RU" i="1" dirty="0" err="1" smtClean="0"/>
              <a:t>руху</a:t>
            </a:r>
            <a:r>
              <a:rPr lang="ru-RU" i="1" dirty="0" smtClean="0"/>
              <a:t> </a:t>
            </a:r>
            <a:r>
              <a:rPr lang="ru-RU" i="1" dirty="0" err="1" smtClean="0"/>
              <a:t>Користування</a:t>
            </a:r>
            <a:r>
              <a:rPr lang="ru-RU" i="1" dirty="0" smtClean="0"/>
              <a:t> газовою плитою – </a:t>
            </a:r>
            <a:r>
              <a:rPr lang="ru-RU" i="1" dirty="0" err="1" smtClean="0"/>
              <a:t>отруєння</a:t>
            </a:r>
            <a:r>
              <a:rPr lang="ru-RU" i="1" dirty="0" smtClean="0"/>
              <a:t> газом, </a:t>
            </a:r>
            <a:r>
              <a:rPr lang="ru-RU" i="1" dirty="0" err="1" smtClean="0"/>
              <a:t>пожежа</a:t>
            </a:r>
            <a:r>
              <a:rPr lang="ru-RU" i="1" dirty="0" smtClean="0"/>
              <a:t> </a:t>
            </a:r>
            <a:r>
              <a:rPr lang="ru-RU" i="1" dirty="0" err="1" smtClean="0"/>
              <a:t>Користуватися</a:t>
            </a:r>
            <a:r>
              <a:rPr lang="ru-RU" i="1" dirty="0" smtClean="0"/>
              <a:t> газовою плитою без </a:t>
            </a:r>
            <a:r>
              <a:rPr lang="ru-RU" i="1" dirty="0" err="1" smtClean="0"/>
              <a:t>витяжки</a:t>
            </a:r>
            <a:r>
              <a:rPr lang="ru-RU" i="1" dirty="0" smtClean="0"/>
              <a:t> </a:t>
            </a:r>
            <a:r>
              <a:rPr lang="ru-RU" i="1" dirty="0" err="1" smtClean="0"/>
              <a:t>Користуватися</a:t>
            </a:r>
            <a:r>
              <a:rPr lang="ru-RU" i="1" dirty="0" smtClean="0"/>
              <a:t> </a:t>
            </a:r>
            <a:r>
              <a:rPr lang="ru-RU" i="1" dirty="0" err="1" smtClean="0"/>
              <a:t>газовим</a:t>
            </a:r>
            <a:r>
              <a:rPr lang="ru-RU" i="1" dirty="0" smtClean="0"/>
              <a:t> </a:t>
            </a:r>
            <a:r>
              <a:rPr lang="ru-RU" i="1" dirty="0" err="1" smtClean="0"/>
              <a:t>обладнанням</a:t>
            </a:r>
            <a:r>
              <a:rPr lang="ru-RU" i="1" dirty="0" smtClean="0"/>
              <a:t> без </a:t>
            </a:r>
            <a:r>
              <a:rPr lang="ru-RU" i="1" dirty="0" err="1" smtClean="0"/>
              <a:t>фахової</a:t>
            </a:r>
            <a:r>
              <a:rPr lang="ru-RU" i="1" dirty="0" smtClean="0"/>
              <a:t> </a:t>
            </a:r>
            <a:r>
              <a:rPr lang="ru-RU" i="1" dirty="0" err="1" smtClean="0"/>
              <a:t>перевірки</a:t>
            </a:r>
            <a:r>
              <a:rPr lang="ru-RU" i="1" dirty="0" smtClean="0"/>
              <a:t> </a:t>
            </a:r>
            <a:r>
              <a:rPr lang="ru-RU" i="1" dirty="0" err="1" smtClean="0"/>
              <a:t>Залишити</a:t>
            </a:r>
            <a:r>
              <a:rPr lang="ru-RU" i="1" dirty="0" smtClean="0"/>
              <a:t> без </a:t>
            </a:r>
            <a:r>
              <a:rPr lang="ru-RU" i="1" dirty="0" err="1" smtClean="0"/>
              <a:t>нагляду</a:t>
            </a:r>
            <a:r>
              <a:rPr lang="ru-RU" i="1" dirty="0" smtClean="0"/>
              <a:t> </a:t>
            </a:r>
            <a:r>
              <a:rPr lang="ru-RU" i="1" dirty="0" err="1" smtClean="0"/>
              <a:t>газову</a:t>
            </a:r>
            <a:r>
              <a:rPr lang="ru-RU" i="1" dirty="0" smtClean="0"/>
              <a:t> плиту, </a:t>
            </a:r>
            <a:r>
              <a:rPr lang="ru-RU" i="1" dirty="0" err="1" smtClean="0"/>
              <a:t>користуватися</a:t>
            </a:r>
            <a:r>
              <a:rPr lang="ru-RU" i="1" dirty="0" smtClean="0"/>
              <a:t> </a:t>
            </a:r>
            <a:r>
              <a:rPr lang="ru-RU" i="1" dirty="0" err="1" smtClean="0"/>
              <a:t>несправними</a:t>
            </a:r>
            <a:r>
              <a:rPr lang="ru-RU" i="1" dirty="0" smtClean="0"/>
              <a:t> </a:t>
            </a:r>
            <a:r>
              <a:rPr lang="ru-RU" i="1" dirty="0" err="1" smtClean="0"/>
              <a:t>приладами</a:t>
            </a:r>
            <a:r>
              <a:rPr lang="ru-RU" i="1" dirty="0" smtClean="0"/>
              <a:t> </a:t>
            </a:r>
            <a:r>
              <a:rPr lang="ru-RU" i="1" dirty="0" err="1" smtClean="0"/>
              <a:t>Користуватися</a:t>
            </a:r>
            <a:r>
              <a:rPr lang="ru-RU" i="1" dirty="0" smtClean="0"/>
              <a:t> </a:t>
            </a:r>
            <a:r>
              <a:rPr lang="ru-RU" i="1" dirty="0" err="1" smtClean="0"/>
              <a:t>лікарськими</a:t>
            </a:r>
            <a:r>
              <a:rPr lang="ru-RU" i="1" dirty="0" smtClean="0"/>
              <a:t> препаратами </a:t>
            </a:r>
            <a:r>
              <a:rPr lang="ru-RU" i="1" dirty="0" err="1" smtClean="0"/>
              <a:t>Приймати</a:t>
            </a:r>
            <a:r>
              <a:rPr lang="ru-RU" i="1" dirty="0" smtClean="0"/>
              <a:t> </a:t>
            </a:r>
            <a:r>
              <a:rPr lang="ru-RU" i="1" dirty="0" err="1" smtClean="0"/>
              <a:t>ліки</a:t>
            </a:r>
            <a:r>
              <a:rPr lang="ru-RU" i="1" dirty="0" smtClean="0"/>
              <a:t> </a:t>
            </a:r>
            <a:r>
              <a:rPr lang="ru-RU" i="1" dirty="0" err="1" smtClean="0"/>
              <a:t>згідно</a:t>
            </a:r>
            <a:r>
              <a:rPr lang="ru-RU" i="1" dirty="0" smtClean="0"/>
              <a:t> </a:t>
            </a:r>
            <a:r>
              <a:rPr lang="ru-RU" i="1" dirty="0" err="1" smtClean="0"/>
              <a:t>призначення</a:t>
            </a:r>
            <a:r>
              <a:rPr lang="ru-RU" i="1" dirty="0" smtClean="0"/>
              <a:t> </a:t>
            </a:r>
            <a:r>
              <a:rPr lang="ru-RU" i="1" dirty="0" err="1" smtClean="0"/>
              <a:t>лікаря</a:t>
            </a:r>
            <a:r>
              <a:rPr lang="ru-RU" i="1" dirty="0" smtClean="0"/>
              <a:t> </a:t>
            </a:r>
            <a:r>
              <a:rPr lang="ru-RU" i="1" dirty="0" err="1" smtClean="0"/>
              <a:t>Запитати</a:t>
            </a:r>
            <a:r>
              <a:rPr lang="ru-RU" i="1" dirty="0" smtClean="0"/>
              <a:t> в </a:t>
            </a:r>
            <a:r>
              <a:rPr lang="ru-RU" i="1" dirty="0" err="1" smtClean="0"/>
              <a:t>однокласника</a:t>
            </a:r>
            <a:r>
              <a:rPr lang="ru-RU" i="1" dirty="0" smtClean="0"/>
              <a:t>,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ліки</a:t>
            </a:r>
            <a:r>
              <a:rPr lang="ru-RU" i="1" dirty="0" smtClean="0"/>
              <a:t> </a:t>
            </a:r>
            <a:r>
              <a:rPr lang="ru-RU" i="1" dirty="0" err="1" smtClean="0"/>
              <a:t>прийняти</a:t>
            </a:r>
            <a:r>
              <a:rPr lang="ru-RU" i="1" dirty="0" smtClean="0"/>
              <a:t> </a:t>
            </a:r>
            <a:r>
              <a:rPr lang="ru-RU" i="1" dirty="0" err="1" smtClean="0"/>
              <a:t>від</a:t>
            </a:r>
            <a:r>
              <a:rPr lang="ru-RU" i="1" dirty="0" smtClean="0"/>
              <a:t> головного болю </a:t>
            </a:r>
            <a:r>
              <a:rPr lang="ru-RU" i="1" dirty="0" err="1" smtClean="0"/>
              <a:t>Самовільно</a:t>
            </a:r>
            <a:r>
              <a:rPr lang="ru-RU" i="1" dirty="0" smtClean="0"/>
              <a:t> </a:t>
            </a:r>
            <a:r>
              <a:rPr lang="ru-RU" i="1" dirty="0" err="1" smtClean="0"/>
              <a:t>користуватися</a:t>
            </a:r>
            <a:r>
              <a:rPr lang="ru-RU" i="1" dirty="0" smtClean="0"/>
              <a:t> </a:t>
            </a:r>
            <a:r>
              <a:rPr lang="ru-RU" i="1" dirty="0" err="1" smtClean="0"/>
              <a:t>медпрепаратамибезконсультації</a:t>
            </a:r>
            <a:r>
              <a:rPr lang="ru-RU" i="1" dirty="0" smtClean="0"/>
              <a:t> </a:t>
            </a:r>
            <a:r>
              <a:rPr lang="ru-RU" i="1" dirty="0" err="1" smtClean="0"/>
              <a:t>дорослих</a:t>
            </a:r>
            <a:r>
              <a:rPr lang="ru-RU" i="1" dirty="0" smtClean="0"/>
              <a:t> </a:t>
            </a:r>
            <a:r>
              <a:rPr lang="ru-RU" i="1" dirty="0" err="1" smtClean="0"/>
              <a:t>чи</a:t>
            </a:r>
            <a:r>
              <a:rPr lang="ru-RU" i="1" dirty="0" smtClean="0"/>
              <a:t> </a:t>
            </a:r>
            <a:r>
              <a:rPr lang="ru-RU" i="1" dirty="0" err="1" smtClean="0"/>
              <a:t>лікаря</a:t>
            </a:r>
            <a:r>
              <a:rPr lang="ru-RU" i="1" dirty="0" smtClean="0"/>
              <a:t> та </a:t>
            </a:r>
            <a:r>
              <a:rPr lang="ru-RU" i="1" dirty="0" err="1" smtClean="0"/>
              <a:t>купувати</a:t>
            </a:r>
            <a:r>
              <a:rPr lang="ru-RU" i="1" dirty="0" smtClean="0"/>
              <a:t> </a:t>
            </a:r>
            <a:r>
              <a:rPr lang="ru-RU" i="1" dirty="0" err="1" smtClean="0"/>
              <a:t>ліки</a:t>
            </a:r>
            <a:r>
              <a:rPr lang="ru-RU" i="1" dirty="0" smtClean="0"/>
              <a:t> без рецепту </a:t>
            </a:r>
            <a:r>
              <a:rPr lang="ru-RU" i="1" dirty="0" err="1" smtClean="0"/>
              <a:t>Повертатися</a:t>
            </a:r>
            <a:r>
              <a:rPr lang="ru-RU" i="1" dirty="0" smtClean="0"/>
              <a:t> </a:t>
            </a:r>
            <a:r>
              <a:rPr lang="ru-RU" i="1" dirty="0" err="1" smtClean="0"/>
              <a:t>увечері</a:t>
            </a:r>
            <a:r>
              <a:rPr lang="ru-RU" i="1" dirty="0" smtClean="0"/>
              <a:t> з </a:t>
            </a:r>
            <a:r>
              <a:rPr lang="ru-RU" i="1" dirty="0" err="1" smtClean="0"/>
              <a:t>кіно</a:t>
            </a:r>
            <a:r>
              <a:rPr lang="ru-RU" i="1" dirty="0" smtClean="0"/>
              <a:t> </a:t>
            </a:r>
            <a:r>
              <a:rPr lang="ru-RU" i="1" dirty="0" err="1" smtClean="0"/>
              <a:t>Йти</a:t>
            </a:r>
            <a:r>
              <a:rPr lang="ru-RU" i="1" dirty="0" smtClean="0"/>
              <a:t> з </a:t>
            </a:r>
            <a:r>
              <a:rPr lang="ru-RU" i="1" dirty="0" err="1" smtClean="0"/>
              <a:t>кіно</a:t>
            </a:r>
            <a:r>
              <a:rPr lang="ru-RU" i="1" dirty="0" smtClean="0"/>
              <a:t> разом з </a:t>
            </a:r>
            <a:r>
              <a:rPr lang="ru-RU" i="1" dirty="0" err="1" smtClean="0"/>
              <a:t>друзями</a:t>
            </a:r>
            <a:r>
              <a:rPr lang="ru-RU" i="1" dirty="0" smtClean="0"/>
              <a:t> </a:t>
            </a:r>
            <a:r>
              <a:rPr lang="ru-RU" i="1" dirty="0" err="1" smtClean="0"/>
              <a:t>Повертатися</a:t>
            </a:r>
            <a:r>
              <a:rPr lang="ru-RU" i="1" dirty="0" smtClean="0"/>
              <a:t> </a:t>
            </a:r>
            <a:r>
              <a:rPr lang="ru-RU" i="1" dirty="0" err="1" smtClean="0"/>
              <a:t>додому</a:t>
            </a:r>
            <a:r>
              <a:rPr lang="ru-RU" i="1" dirty="0" smtClean="0"/>
              <a:t> </a:t>
            </a:r>
            <a:r>
              <a:rPr lang="ru-RU" i="1" dirty="0" err="1" smtClean="0"/>
              <a:t>незнайомою</a:t>
            </a:r>
            <a:r>
              <a:rPr lang="ru-RU" i="1" dirty="0" smtClean="0"/>
              <a:t> дорогою </a:t>
            </a:r>
            <a:r>
              <a:rPr lang="ru-RU" i="1" dirty="0" err="1" smtClean="0"/>
              <a:t>Повертатися</a:t>
            </a:r>
            <a:r>
              <a:rPr lang="ru-RU" i="1" dirty="0" smtClean="0"/>
              <a:t> </a:t>
            </a:r>
            <a:r>
              <a:rPr lang="ru-RU" i="1" dirty="0" err="1" smtClean="0"/>
              <a:t>додому</a:t>
            </a:r>
            <a:r>
              <a:rPr lang="ru-RU" i="1" dirty="0" smtClean="0"/>
              <a:t> самому.</a:t>
            </a:r>
            <a:endParaRPr lang="uk-UA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46449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ілка вниз 4"/>
          <p:cNvSpPr/>
          <p:nvPr/>
        </p:nvSpPr>
        <p:spPr>
          <a:xfrm>
            <a:off x="1763688" y="188640"/>
            <a:ext cx="1296144" cy="100811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4510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6256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Кнопка дії: довідка 1">
            <a:hlinkClick r:id="" action="ppaction://noaction" highlightClick="1"/>
          </p:cNvPr>
          <p:cNvSpPr/>
          <p:nvPr/>
        </p:nvSpPr>
        <p:spPr>
          <a:xfrm rot="20205864">
            <a:off x="7452320" y="576067"/>
            <a:ext cx="1224136" cy="1296144"/>
          </a:xfrm>
          <a:prstGeom prst="actionButtonHel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Кнопка дії: довідка 2">
            <a:hlinkClick r:id="" action="ppaction://noaction" highlightClick="1"/>
          </p:cNvPr>
          <p:cNvSpPr/>
          <p:nvPr/>
        </p:nvSpPr>
        <p:spPr>
          <a:xfrm rot="1074304">
            <a:off x="7380312" y="3933056"/>
            <a:ext cx="1368152" cy="1584176"/>
          </a:xfrm>
          <a:prstGeom prst="actionButtonHel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9099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83884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553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80283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93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i="1" dirty="0" smtClean="0">
                <a:solidFill>
                  <a:srgbClr val="0070C0"/>
                </a:solidFill>
              </a:rPr>
              <a:t>Дякую за увагу!</a:t>
            </a:r>
            <a:endParaRPr lang="uk-UA" sz="4000" i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141</Words>
  <Application>Microsoft Office PowerPoint</Application>
  <PresentationFormat>Екран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Тема Office</vt:lpstr>
      <vt:lpstr>&lt;&lt;Розвиток людства і глобальні небезпеки&gt;&gt;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&lt;&lt;Розвиток людства і глобальні небезпеки&gt;&gt;</dc:title>
  <dc:creator>Admin</dc:creator>
  <cp:lastModifiedBy>Admin</cp:lastModifiedBy>
  <cp:revision>2</cp:revision>
  <dcterms:created xsi:type="dcterms:W3CDTF">2020-05-18T13:38:13Z</dcterms:created>
  <dcterms:modified xsi:type="dcterms:W3CDTF">2020-05-18T13:57:37Z</dcterms:modified>
</cp:coreProperties>
</file>