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3" r:id="rId6"/>
    <p:sldId id="260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43304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57902" y="5105400"/>
            <a:ext cx="3344416" cy="1752600"/>
          </a:xfrm>
        </p:spPr>
        <p:txBody>
          <a:bodyPr>
            <a:normAutofit/>
          </a:bodyPr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Виконав </a:t>
            </a:r>
          </a:p>
          <a:p>
            <a:pPr algn="ctr"/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чень 9-Б класу </a:t>
            </a:r>
          </a:p>
          <a:p>
            <a:pPr algn="ctr"/>
            <a:r>
              <a:rPr lang="uk-UA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Манчевський</a:t>
            </a: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Віктор</a:t>
            </a:r>
            <a:endParaRPr lang="uk-UA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88995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5400" b="1" dirty="0"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Україна – КОСМІЧНА ДАРЖАВА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95595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138" y="2924944"/>
            <a:ext cx="8964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1600" dirty="0">
                <a:latin typeface="Times New Roman" pitchFamily="18" charset="0"/>
                <a:ea typeface="Calibri"/>
                <a:cs typeface="Times New Roman" pitchFamily="18" charset="0"/>
              </a:rPr>
              <a:t>Україна – космічна держава була за часів, коли ми входили до складу СРСР, так залишається і зараз. Українці постійно беруть участь у міжнародних програмах, займаються розробками і виготовляють космічний транспорт. Нам є чим гордитися! Україна зарекомендувала себе як космічна держава на самих витоках космонавтики як такої. Значних успіх наші співвітчизники досягають і сьогодні.</a:t>
            </a:r>
          </a:p>
          <a:p>
            <a:pPr indent="450215" algn="just">
              <a:spcAft>
                <a:spcPts val="0"/>
              </a:spcAft>
            </a:pPr>
            <a:r>
              <a:rPr lang="uk-UA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Сьогодні Україна</a:t>
            </a:r>
            <a:r>
              <a:rPr lang="uk-UA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відома </a:t>
            </a:r>
            <a:r>
              <a:rPr lang="uk-UA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на світовому ринку своєю космічною продукцією: ракетами-носіями «Зеніт-3SLBФ», «Дніпро»; космічними апаратами «Січ» і «АУОС»; супутниками </a:t>
            </a:r>
            <a:r>
              <a:rPr lang="uk-UA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радіоелектронної </a:t>
            </a:r>
            <a:r>
              <a:rPr lang="uk-UA" sz="1600" dirty="0">
                <a:latin typeface="Times New Roman" pitchFamily="18" charset="0"/>
                <a:ea typeface="Times New Roman"/>
                <a:cs typeface="Times New Roman" pitchFamily="18" charset="0"/>
              </a:rPr>
              <a:t>розвідки, апаратурою стикування «Курс» для Міжнародної космічної станції; системами прицілювання ракет, апаратурою систем керування для космічних комплексів «Союз», «Прогрес», «Протон»; унікальними об'єктами наземної інфраструктури: радіотелескопом РТ-70 (</a:t>
            </a:r>
            <a:r>
              <a:rPr lang="uk-UA" sz="1600" i="1" dirty="0">
                <a:latin typeface="Times New Roman" pitchFamily="18" charset="0"/>
                <a:ea typeface="Times New Roman"/>
                <a:cs typeface="Times New Roman" pitchFamily="18" charset="0"/>
              </a:rPr>
              <a:t>знаходиться на території окупованої АР Крим</a:t>
            </a:r>
            <a:r>
              <a:rPr lang="uk-UA" sz="1600" dirty="0">
                <a:latin typeface="Times New Roman" pitchFamily="18" charset="0"/>
                <a:ea typeface="Times New Roman"/>
                <a:cs typeface="Times New Roman" pitchFamily="18" charset="0"/>
              </a:rPr>
              <a:t>), контрольно-коригувальними станціями для глобальних навігаційних супутникових систем, мережею спостережень геофізичних явищ. </a:t>
            </a:r>
            <a:endParaRPr lang="uk-UA" sz="16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18201"/>
            <a:ext cx="39052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s://cf.ppt-online.org/files1/slide/h/hsBvyadXWixtfnToVk0JG174NCPOKD2EF68UjpZrm/slide-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78" y="260648"/>
            <a:ext cx="3299861" cy="247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37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0" t="43107" r="1235" b="4264"/>
          <a:stretch/>
        </p:blipFill>
        <p:spPr bwMode="auto">
          <a:xfrm>
            <a:off x="7745665" y="4044363"/>
            <a:ext cx="927660" cy="117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21740"/>
            <a:ext cx="8712968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Україні народилися основоположники космонавтики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752" y="843466"/>
            <a:ext cx="896448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1600" dirty="0">
                <a:latin typeface="Times New Roman"/>
                <a:ea typeface="Times New Roman"/>
              </a:rPr>
              <a:t>Чимало науковців, які значною мірою вплинули на розвиток вивчення космосу, мають українське коріння. Саме їхні ідеї і дослідження зіграли величезну роль у подальшому розвитку космонавтики</a:t>
            </a:r>
            <a:r>
              <a:rPr lang="uk-UA" dirty="0">
                <a:latin typeface="Times New Roman"/>
                <a:ea typeface="Times New Roman"/>
              </a:rPr>
              <a:t>.</a:t>
            </a:r>
            <a:endParaRPr lang="uk-UA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091" y="2090172"/>
            <a:ext cx="7494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Костянтин </a:t>
            </a:r>
            <a:r>
              <a:rPr lang="uk-UA" sz="1600" i="1" dirty="0">
                <a:latin typeface="Times New Roman" pitchFamily="18" charset="0"/>
                <a:ea typeface="Calibri"/>
                <a:cs typeface="Times New Roman" pitchFamily="18" charset="0"/>
              </a:rPr>
              <a:t>Ціолковський</a:t>
            </a:r>
            <a:r>
              <a:rPr lang="uk-UA" sz="1600" dirty="0">
                <a:latin typeface="Times New Roman" pitchFamily="18" charset="0"/>
                <a:ea typeface="Calibri"/>
                <a:cs typeface="Times New Roman" pitchFamily="18" charset="0"/>
              </a:rPr>
              <a:t> – радянський вчений-теоретик, є одним із засновників ракетобудування та сучасної космонавтики. Він палкий пропагандист ідей освоєння космосу, а також автор науково-фантастичних творів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cf.ppt-online.org/files1/slide/h/hsBvyadXWixtfnToVk0JG174NCPOKD2EF68UjpZrm/slide-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1" t="25932" r="5515" b="18323"/>
          <a:stretch/>
        </p:blipFill>
        <p:spPr bwMode="auto">
          <a:xfrm>
            <a:off x="7612277" y="1694585"/>
            <a:ext cx="989856" cy="132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072" y="2921169"/>
            <a:ext cx="7583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1600" i="1" dirty="0">
                <a:latin typeface="Times New Roman"/>
                <a:ea typeface="Times New Roman"/>
              </a:rPr>
              <a:t>Юрій Кондратюк</a:t>
            </a:r>
            <a:r>
              <a:rPr lang="uk-UA" sz="1600" dirty="0">
                <a:latin typeface="Times New Roman"/>
                <a:ea typeface="Times New Roman"/>
              </a:rPr>
              <a:t> – український радянський вчений-винахідник. Він був одним із піонерів ракетної техніки й теорії космічних польотів. Саме Кондратюк автор "траси Кондратюка", якою подорожували на Місяць космічні кораблі "Аполлон".</a:t>
            </a:r>
            <a:endParaRPr lang="uk-UA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30" name="Picture 6" descr="Ю́рій Васи́льович Кондратю́к (справжнє ім'я Шаргей Олександр Гнатович; нар. 9 (21) червня 1897, Полтава, Україна — місце т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t="7852" r="66159" b="30024"/>
          <a:stretch/>
        </p:blipFill>
        <p:spPr bwMode="auto">
          <a:xfrm>
            <a:off x="8209495" y="2795350"/>
            <a:ext cx="785275" cy="125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356" y="3840139"/>
            <a:ext cx="76122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1600" i="1" dirty="0">
                <a:latin typeface="Times New Roman"/>
                <a:ea typeface="Times New Roman"/>
              </a:rPr>
              <a:t>Сергій Корольов</a:t>
            </a:r>
            <a:r>
              <a:rPr lang="uk-UA" sz="1600" dirty="0">
                <a:latin typeface="Times New Roman"/>
                <a:ea typeface="Times New Roman"/>
              </a:rPr>
              <a:t> – український радянський вчений у галузі ракетобудування та космонавтики, конструктор. Саме Корольов вважається основоположником практичної космонавтики.</a:t>
            </a:r>
            <a:endParaRPr lang="uk-UA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484" y="4657471"/>
            <a:ext cx="7525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1600" i="1" dirty="0">
                <a:latin typeface="Times New Roman"/>
                <a:ea typeface="Times New Roman"/>
              </a:rPr>
              <a:t>Володимир </a:t>
            </a:r>
            <a:r>
              <a:rPr lang="uk-UA" sz="1600" i="1" dirty="0" err="1">
                <a:latin typeface="Times New Roman"/>
                <a:ea typeface="Times New Roman"/>
              </a:rPr>
              <a:t>Челомей</a:t>
            </a:r>
            <a:r>
              <a:rPr lang="uk-UA" sz="1600" dirty="0">
                <a:latin typeface="Times New Roman"/>
                <a:ea typeface="Times New Roman"/>
              </a:rPr>
              <a:t> – конструктор відомої ракети-носія "Протон". Він був генеральним конструктором ракетно-космічної техніки, член Міжнародної академії астронавтики.</a:t>
            </a:r>
            <a:endParaRPr lang="uk-UA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00" y="5534635"/>
            <a:ext cx="893314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i="1" dirty="0">
                <a:latin typeface="Times New Roman"/>
                <a:ea typeface="Times New Roman"/>
              </a:rPr>
              <a:t>Микола Кибальчич</a:t>
            </a:r>
            <a:r>
              <a:rPr lang="uk-UA" dirty="0">
                <a:latin typeface="Times New Roman"/>
                <a:ea typeface="Times New Roman"/>
              </a:rPr>
              <a:t> – </a:t>
            </a:r>
            <a:r>
              <a:rPr lang="uk-UA" sz="1600" dirty="0">
                <a:latin typeface="Times New Roman"/>
                <a:ea typeface="Times New Roman"/>
              </a:rPr>
              <a:t>винахідник та автор схеми першого у світі реактивного літального апарата. Народився на території Чернігівської області.</a:t>
            </a:r>
            <a:endParaRPr lang="uk-UA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5764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1337" y="857847"/>
            <a:ext cx="82070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Олександр </a:t>
            </a:r>
            <a:r>
              <a:rPr lang="uk-UA" i="1" dirty="0" err="1">
                <a:latin typeface="Times New Roman" pitchFamily="18" charset="0"/>
                <a:ea typeface="Calibri"/>
                <a:cs typeface="Times New Roman" pitchFamily="18" charset="0"/>
              </a:rPr>
              <a:t>Засядько</a:t>
            </a:r>
            <a:r>
              <a:rPr lang="uk-UA" dirty="0">
                <a:latin typeface="Times New Roman" pitchFamily="18" charset="0"/>
                <a:ea typeface="Calibri"/>
                <a:cs typeface="Times New Roman" pitchFamily="18" charset="0"/>
              </a:rPr>
              <a:t> створив перші у світі бойові ракети. Він був нащадком українських козаків, генерал-лейтенантом та видатним інженером. Саме уродженець Полтавщини організував у російській армії першу ракетну роту. Першу ракетну атаку </a:t>
            </a:r>
            <a:r>
              <a:rPr lang="uk-UA" dirty="0" err="1">
                <a:latin typeface="Times New Roman" pitchFamily="18" charset="0"/>
                <a:ea typeface="Calibri"/>
                <a:cs typeface="Times New Roman" pitchFamily="18" charset="0"/>
              </a:rPr>
              <a:t>Засядько</a:t>
            </a:r>
            <a:r>
              <a:rPr lang="uk-UA" dirty="0">
                <a:latin typeface="Times New Roman" pitchFamily="18" charset="0"/>
                <a:ea typeface="Calibri"/>
                <a:cs typeface="Times New Roman" pitchFamily="18" charset="0"/>
              </a:rPr>
              <a:t> продемонстрував під час російсько-турецької війни. Хоча він і запропонував використовувати ракети у бойових цілях, його внесок був неймовірно важливий для подальшого розвитку космонавтики. Доказом цього є те, що іменем українця названо один з кратерів Місяців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misto-tv.poltava.ua/uploads/2018/04/2018-04-12/950779-216892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51313"/>
            <a:ext cx="3456384" cy="352839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221740"/>
            <a:ext cx="8712968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Україні народилися основоположники космонавтики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489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f.ppt-online.org/files1/slide/h/hsBvyadXWixtfnToVk0JG174NCPOKD2EF68UjpZrm/slide-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6" y="1196752"/>
            <a:ext cx="3108717" cy="232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28" y="3789040"/>
            <a:ext cx="3139455" cy="23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389855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Українські космонавти</a:t>
            </a:r>
            <a:endParaRPr lang="uk-U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5" descr="https://cf.ppt-online.org/files1/slide/h/hsBvyadXWixtfnToVk0JG174NCPOKD2EF68UjpZrm/slide-2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" t="4792" r="4047" b="8092"/>
          <a:stretch/>
        </p:blipFill>
        <p:spPr bwMode="auto">
          <a:xfrm>
            <a:off x="4067944" y="1523539"/>
            <a:ext cx="4689622" cy="330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522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764704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1600" dirty="0">
                <a:latin typeface="Times New Roman"/>
                <a:ea typeface="Times New Roman"/>
              </a:rPr>
              <a:t>Хоча українці не мають можливості самостійно відправляти космічні екіпажі, ми постійно беремо участь у створенні космічного транспорту. Так, нещодавно європейська ракета-носій легкого класу </a:t>
            </a:r>
            <a:r>
              <a:rPr lang="uk-UA" sz="1600" dirty="0" err="1">
                <a:latin typeface="Times New Roman"/>
                <a:ea typeface="Times New Roman"/>
              </a:rPr>
              <a:t>Vega</a:t>
            </a:r>
            <a:r>
              <a:rPr lang="uk-UA" sz="1600" dirty="0">
                <a:latin typeface="Times New Roman"/>
                <a:ea typeface="Times New Roman"/>
              </a:rPr>
              <a:t> з українським двигуном успішно стартувала з космодрому Куру у Французькій Гвіані. Також українське державне підприємство КБ "Південне" займається розробкою ракетних комплексів та ракетно-космічних систем. Зокрема, у світі добре відомі українські ракети-носії "Зеніт" та "Циклон". Україна справді може похвалитися своїми ракетами-носіями, які доставляють супутники на орбіту.</a:t>
            </a:r>
            <a:endParaRPr lang="uk-UA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AutoShape 6" descr="Куди прямує наш космічний корабель? - Технології - dt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8" descr="Куди прямує наш космічний корабель? - Технології - dt.u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53136"/>
            <a:ext cx="2711773" cy="179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 descr="https://cf.ppt-online.org/files1/slide/h/hsBvyadXWixtfnToVk0JG174NCPOKD2EF68UjpZrm/slide-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" t="17281" r="2905" b="12801"/>
          <a:stretch/>
        </p:blipFill>
        <p:spPr bwMode="auto">
          <a:xfrm>
            <a:off x="307975" y="3051271"/>
            <a:ext cx="467532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Українська ракета-носій &quot;Циклон-4М&quot; без російських комплектуючих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622" y="2577949"/>
            <a:ext cx="3168352" cy="176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877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ЗОРЯНИК *: День космонавт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520" y="1522719"/>
            <a:ext cx="3588021" cy="205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591071"/>
            <a:ext cx="85210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Times New Roman"/>
              </a:rPr>
              <a:t>Українцям є, чим пишатися. Україна – космічна держава, з багатим минулим та впевненим потенціалом на </a:t>
            </a:r>
            <a:r>
              <a:rPr lang="uk-UA" b="1" dirty="0" smtClean="0">
                <a:latin typeface="Times New Roman"/>
                <a:ea typeface="Times New Roman"/>
              </a:rPr>
              <a:t>майбутнє</a:t>
            </a:r>
            <a:endParaRPr lang="uk-UA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124" name="Picture 4" descr="У Києві проходить Перший український космічний фор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93448"/>
            <a:ext cx="3336454" cy="190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Новый миф от Порошенко: Украина — великая космическая держава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866" y="3789040"/>
            <a:ext cx="4968552" cy="282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940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7704" y="1838858"/>
            <a:ext cx="5817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ДЯКУЮ ЗА УВАГУ</a:t>
            </a:r>
            <a:endParaRPr lang="uk-UA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День космонавтики: 7 цікавих фактів про Україну і космос | 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69855"/>
            <a:ext cx="5485284" cy="308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48809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663</TotalTime>
  <Words>504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Україна – КОСМІЧНА ДАРЖАВА</dc:title>
  <dc:creator>Наталя</dc:creator>
  <cp:lastModifiedBy>Наталя</cp:lastModifiedBy>
  <cp:revision>9</cp:revision>
  <dcterms:created xsi:type="dcterms:W3CDTF">2020-05-19T10:56:31Z</dcterms:created>
  <dcterms:modified xsi:type="dcterms:W3CDTF">2020-05-25T10:07:03Z</dcterms:modified>
</cp:coreProperties>
</file>