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562" autoAdjust="0"/>
    <p:restoredTop sz="94660"/>
  </p:normalViewPr>
  <p:slideViewPr>
    <p:cSldViewPr>
      <p:cViewPr varScale="1">
        <p:scale>
          <a:sx n="72" d="100"/>
          <a:sy n="72" d="100"/>
        </p:scale>
        <p:origin x="-8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22.05.2020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22.05.2020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22.05.2020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88640"/>
            <a:ext cx="8420472" cy="4134017"/>
          </a:xfrm>
        </p:spPr>
        <p:txBody>
          <a:bodyPr/>
          <a:lstStyle/>
          <a:p>
            <a:r>
              <a:rPr lang="uk-UA" i="1" dirty="0" smtClean="0"/>
              <a:t>Фізика в житті сучасної людини</a:t>
            </a:r>
            <a:endParaRPr lang="uk-UA" i="1" dirty="0"/>
          </a:p>
        </p:txBody>
      </p:sp>
      <p:sp>
        <p:nvSpPr>
          <p:cNvPr id="3" name="Подзаголовок 2"/>
          <p:cNvSpPr>
            <a:spLocks noGrp="1"/>
          </p:cNvSpPr>
          <p:nvPr>
            <p:ph type="subTitle" idx="1"/>
          </p:nvPr>
        </p:nvSpPr>
        <p:spPr>
          <a:xfrm>
            <a:off x="685800" y="3861049"/>
            <a:ext cx="7772400" cy="950262"/>
          </a:xfrm>
        </p:spPr>
        <p:txBody>
          <a:bodyPr>
            <a:normAutofit fontScale="70000" lnSpcReduction="20000"/>
          </a:bodyPr>
          <a:lstStyle/>
          <a:p>
            <a:endParaRPr lang="uk-UA" i="1" u="sng" dirty="0" smtClean="0"/>
          </a:p>
          <a:p>
            <a:endParaRPr lang="uk-UA" i="1" u="sng" dirty="0" smtClean="0"/>
          </a:p>
          <a:p>
            <a:r>
              <a:rPr lang="uk-UA" i="1" u="sng" dirty="0" smtClean="0"/>
              <a:t>Робота учениці 9а класу </a:t>
            </a:r>
            <a:r>
              <a:rPr lang="uk-UA" i="1" u="sng" dirty="0" err="1" smtClean="0"/>
              <a:t>Гудз</a:t>
            </a:r>
            <a:r>
              <a:rPr lang="uk-UA" i="1" u="sng" dirty="0" smtClean="0"/>
              <a:t> Юлії</a:t>
            </a:r>
            <a:endParaRPr lang="uk-UA" i="1" u="sng" dirty="0"/>
          </a:p>
        </p:txBody>
      </p:sp>
      <p:pic>
        <p:nvPicPr>
          <p:cNvPr id="5" name="Содержимое 3" descr="unnamed.jpg"/>
          <p:cNvPicPr>
            <a:picLocks noChangeAspect="1"/>
          </p:cNvPicPr>
          <p:nvPr/>
        </p:nvPicPr>
        <p:blipFill>
          <a:blip r:embed="rId2" cstate="print"/>
          <a:stretch>
            <a:fillRect/>
          </a:stretch>
        </p:blipFill>
        <p:spPr>
          <a:xfrm>
            <a:off x="0" y="0"/>
            <a:ext cx="4788024" cy="2204864"/>
          </a:xfrm>
          <a:prstGeom prst="rect">
            <a:avLst/>
          </a:prstGeom>
        </p:spPr>
        <p:style>
          <a:lnRef idx="1">
            <a:schemeClr val="accent1"/>
          </a:lnRef>
          <a:fillRef idx="2">
            <a:schemeClr val="accent1"/>
          </a:fillRef>
          <a:effectRef idx="1">
            <a:schemeClr val="accent1"/>
          </a:effectRef>
          <a:fontRef idx="minor">
            <a:schemeClr val="dk1"/>
          </a:fontRef>
        </p:style>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uk-UA" i="1" dirty="0" smtClean="0">
                <a:solidFill>
                  <a:schemeClr val="tx1"/>
                </a:solidFill>
              </a:rPr>
              <a:t>ФІЗИКА І ЇЇ ЯВИЩА</a:t>
            </a:r>
            <a:endParaRPr lang="uk-UA" i="1" dirty="0">
              <a:solidFill>
                <a:schemeClr val="tx1"/>
              </a:solidFill>
            </a:endParaRPr>
          </a:p>
        </p:txBody>
      </p:sp>
      <p:pic>
        <p:nvPicPr>
          <p:cNvPr id="6" name="Содержимое 5" descr="4.jpg"/>
          <p:cNvPicPr>
            <a:picLocks noGrp="1" noChangeAspect="1"/>
          </p:cNvPicPr>
          <p:nvPr>
            <p:ph idx="1"/>
          </p:nvPr>
        </p:nvPicPr>
        <p:blipFill>
          <a:blip r:embed="rId2" cstate="print"/>
          <a:stretch>
            <a:fillRect/>
          </a:stretch>
        </p:blipFill>
        <p:spPr>
          <a:xfrm>
            <a:off x="467544" y="1268760"/>
            <a:ext cx="8208912" cy="4608511"/>
          </a:xfrm>
        </p:spPr>
      </p:pic>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8.jpg"/>
          <p:cNvPicPr>
            <a:picLocks noGrp="1" noChangeAspect="1"/>
          </p:cNvPicPr>
          <p:nvPr>
            <p:ph idx="1"/>
          </p:nvPr>
        </p:nvPicPr>
        <p:blipFill>
          <a:blip r:embed="rId2" cstate="print"/>
          <a:stretch>
            <a:fillRect/>
          </a:stretch>
        </p:blipFill>
        <p:spPr>
          <a:xfrm>
            <a:off x="611560" y="260648"/>
            <a:ext cx="8064896" cy="5688632"/>
          </a:xfrm>
        </p:spPr>
        <p:style>
          <a:lnRef idx="2">
            <a:schemeClr val="accent1">
              <a:shade val="50000"/>
            </a:schemeClr>
          </a:lnRef>
          <a:fillRef idx="1">
            <a:schemeClr val="accent1"/>
          </a:fillRef>
          <a:effectRef idx="0">
            <a:schemeClr val="accent1"/>
          </a:effectRef>
          <a:fontRef idx="minor">
            <a:schemeClr val="lt1"/>
          </a:fontRef>
        </p:style>
      </p:pic>
    </p:spTree>
  </p:cSld>
  <p:clrMapOvr>
    <a:masterClrMapping/>
  </p:clrMapOvr>
  <p:transition>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7.jpg"/>
          <p:cNvPicPr>
            <a:picLocks noGrp="1" noChangeAspect="1"/>
          </p:cNvPicPr>
          <p:nvPr>
            <p:ph idx="1"/>
          </p:nvPr>
        </p:nvPicPr>
        <p:blipFill>
          <a:blip r:embed="rId2" cstate="print"/>
          <a:stretch>
            <a:fillRect/>
          </a:stretch>
        </p:blipFill>
        <p:spPr>
          <a:xfrm>
            <a:off x="0" y="332656"/>
            <a:ext cx="9144000" cy="5472608"/>
          </a:xfrm>
        </p:spPr>
        <p:style>
          <a:lnRef idx="1">
            <a:schemeClr val="accent4"/>
          </a:lnRef>
          <a:fillRef idx="3">
            <a:schemeClr val="accent4"/>
          </a:fillRef>
          <a:effectRef idx="2">
            <a:schemeClr val="accent4"/>
          </a:effectRef>
          <a:fontRef idx="minor">
            <a:schemeClr val="lt1"/>
          </a:fontRef>
        </p:style>
      </p:pic>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jpg"/>
          <p:cNvPicPr>
            <a:picLocks noGrp="1" noChangeAspect="1"/>
          </p:cNvPicPr>
          <p:nvPr>
            <p:ph idx="1"/>
          </p:nvPr>
        </p:nvPicPr>
        <p:blipFill>
          <a:blip r:embed="rId2" cstate="print"/>
          <a:stretch>
            <a:fillRect/>
          </a:stretch>
        </p:blipFill>
        <p:spPr>
          <a:xfrm>
            <a:off x="1043608" y="188640"/>
            <a:ext cx="7488832" cy="5832648"/>
          </a:xfrm>
        </p:spPr>
      </p:pic>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lide-9.jpg"/>
          <p:cNvPicPr>
            <a:picLocks noGrp="1" noChangeAspect="1"/>
          </p:cNvPicPr>
          <p:nvPr>
            <p:ph idx="1"/>
          </p:nvPr>
        </p:nvPicPr>
        <p:blipFill>
          <a:blip r:embed="rId2" cstate="print"/>
          <a:stretch>
            <a:fillRect/>
          </a:stretch>
        </p:blipFill>
        <p:spPr>
          <a:xfrm>
            <a:off x="683568" y="0"/>
            <a:ext cx="7272808" cy="5866471"/>
          </a:xfrm>
        </p:spPr>
      </p:pic>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1481328"/>
            <a:ext cx="8435280" cy="5376672"/>
          </a:xfrm>
        </p:spPr>
        <p:txBody>
          <a:bodyPr>
            <a:normAutofit fontScale="77500" lnSpcReduction="20000"/>
          </a:bodyPr>
          <a:lstStyle/>
          <a:p>
            <a:pPr>
              <a:buNone/>
            </a:pPr>
            <a:r>
              <a:rPr lang="uk-UA" i="1" dirty="0" smtClean="0"/>
              <a:t>Без </a:t>
            </a:r>
            <a:r>
              <a:rPr lang="uk-UA" i="1" dirty="0" smtClean="0"/>
              <a:t>цієї науки не були б можливі і космічні польоти. Завдяки відкриттю </a:t>
            </a:r>
            <a:r>
              <a:rPr lang="uk-UA" b="1" i="1" dirty="0" err="1" smtClean="0"/>
              <a:t>Ісааком</a:t>
            </a:r>
            <a:r>
              <a:rPr lang="uk-UA" b="1" i="1" dirty="0" smtClean="0"/>
              <a:t> Ньютоном </a:t>
            </a:r>
            <a:r>
              <a:rPr lang="uk-UA" i="1" dirty="0" smtClean="0"/>
              <a:t>закону всесвітнього тяжіння з’явилася можливість розрахувати силу, необхідну для виведення космічного корабля на орбіту Землі. Знання законів небесної механіки дозволяє запущеним із Землі автоматичним міжпланетним станціям успішно досягати інших планет, долаючи мільйони кілометрів і точно виходячи до призначеної мети.</a:t>
            </a:r>
          </a:p>
          <a:p>
            <a:r>
              <a:rPr lang="uk-UA" i="1" dirty="0" smtClean="0"/>
              <a:t>Можна без перебільшення сказати, що знання, здобуті фізиками за століття розвитку науки, присутні в будь-якій області людської діяльності. Огляньте поглядом те, що вас зараз оточує — у виробництві всіх, хто знаходиться навколо вас предметів найважливішу роль зіграли досягнення фізики. У наш час ця наука активно розвивається, у ній з’явився такий по-справжньому загадковий напрямок, як квантова фізика. Відкриття, зроблені в цій галузі, можуть невпізнанно змінити життя людини</a:t>
            </a:r>
            <a:r>
              <a:rPr lang="uk-UA" i="1" dirty="0" smtClean="0"/>
              <a:t>.</a:t>
            </a:r>
            <a:r>
              <a:rPr lang="uk-UA" dirty="0" smtClean="0"/>
              <a:t/>
            </a:r>
            <a:br>
              <a:rPr lang="uk-UA" dirty="0" smtClean="0"/>
            </a:br>
            <a:endParaRPr lang="uk-UA" dirty="0"/>
          </a:p>
        </p:txBody>
      </p:sp>
      <p:sp>
        <p:nvSpPr>
          <p:cNvPr id="3" name="Заголовок 2"/>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uk-UA" i="1" dirty="0" smtClean="0"/>
              <a:t>ФІЗИКА</a:t>
            </a:r>
            <a:endParaRPr lang="uk-UA"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TotalTime>
  <Words>153</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Открытая</vt:lpstr>
      <vt:lpstr>Фізика в житті сучасної людини</vt:lpstr>
      <vt:lpstr>ФІЗИКА І ЇЇ ЯВИЩА</vt:lpstr>
      <vt:lpstr>Слайд 3</vt:lpstr>
      <vt:lpstr>Слайд 4</vt:lpstr>
      <vt:lpstr>Слайд 5</vt:lpstr>
      <vt:lpstr>Слайд 6</vt:lpstr>
      <vt:lpstr>ФІЗИКА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Фізика в житті сучасної людини</dc:title>
  <dc:creator>User</dc:creator>
  <cp:lastModifiedBy>User</cp:lastModifiedBy>
  <cp:revision>5</cp:revision>
  <dcterms:created xsi:type="dcterms:W3CDTF">2020-05-22T12:09:01Z</dcterms:created>
  <dcterms:modified xsi:type="dcterms:W3CDTF">2020-05-22T12:49:50Z</dcterms:modified>
</cp:coreProperties>
</file>