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base"/>
            <a:r>
              <a:rPr lang="uk-UA" sz="3600" dirty="0" smtClean="0"/>
              <a:t>Правила </a:t>
            </a:r>
            <a:r>
              <a:rPr lang="uk-UA" dirty="0" smtClean="0"/>
              <a:t>руху для велосипедистів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Пелехата </a:t>
            </a:r>
            <a:r>
              <a:rPr lang="uk-UA" dirty="0" err="1" smtClean="0"/>
              <a:t>ольга</a:t>
            </a:r>
            <a:r>
              <a:rPr lang="uk-UA" dirty="0" smtClean="0"/>
              <a:t> 6-А клас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№1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b="1" dirty="0" smtClean="0"/>
          </a:p>
          <a:p>
            <a:r>
              <a:rPr lang="ru-RU" dirty="0" err="1" smtClean="0"/>
              <a:t>керувати</a:t>
            </a:r>
            <a:r>
              <a:rPr lang="ru-RU" dirty="0" smtClean="0"/>
              <a:t> велосипедом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несправним</a:t>
            </a:r>
            <a:r>
              <a:rPr lang="ru-RU" dirty="0" smtClean="0"/>
              <a:t> </a:t>
            </a:r>
            <a:r>
              <a:rPr lang="ru-RU" dirty="0" err="1" smtClean="0"/>
              <a:t>гальмом</a:t>
            </a:r>
            <a:r>
              <a:rPr lang="ru-RU" dirty="0" smtClean="0"/>
              <a:t>, </a:t>
            </a:r>
            <a:r>
              <a:rPr lang="ru-RU" dirty="0" err="1" smtClean="0"/>
              <a:t>звуковим</a:t>
            </a:r>
            <a:r>
              <a:rPr lang="ru-RU" dirty="0" smtClean="0"/>
              <a:t> сигналом, а в темну пору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недостатньої</a:t>
            </a:r>
            <a:r>
              <a:rPr lang="ru-RU" dirty="0" smtClean="0"/>
              <a:t> </a:t>
            </a:r>
            <a:r>
              <a:rPr lang="ru-RU" dirty="0" err="1" smtClean="0"/>
              <a:t>видимості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вимкненим</a:t>
            </a:r>
            <a:r>
              <a:rPr lang="ru-RU" dirty="0" smtClean="0"/>
              <a:t> </a:t>
            </a:r>
            <a:r>
              <a:rPr lang="ru-RU" dirty="0" err="1" smtClean="0"/>
              <a:t>ліхтарем</a:t>
            </a:r>
            <a:r>
              <a:rPr lang="ru-RU" dirty="0" smtClean="0"/>
              <a:t> (фарою) </a:t>
            </a:r>
            <a:r>
              <a:rPr lang="ru-RU" dirty="0" err="1" smtClean="0"/>
              <a:t>чи</a:t>
            </a:r>
            <a:r>
              <a:rPr lang="ru-RU" dirty="0" smtClean="0"/>
              <a:t> без </a:t>
            </a:r>
            <a:r>
              <a:rPr lang="ru-RU" dirty="0" err="1" smtClean="0"/>
              <a:t>світлоповертачів</a:t>
            </a:r>
            <a:r>
              <a:rPr lang="ru-RU" dirty="0" smtClean="0"/>
              <a:t>;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№2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рухатися</a:t>
            </a:r>
            <a:r>
              <a:rPr lang="ru-RU" sz="4000" dirty="0" smtClean="0"/>
              <a:t> по </a:t>
            </a:r>
            <a:r>
              <a:rPr lang="ru-RU" sz="4000" dirty="0" err="1" smtClean="0"/>
              <a:t>автомагістралях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дорогах для </a:t>
            </a:r>
            <a:r>
              <a:rPr lang="ru-RU" sz="4000" dirty="0" err="1" smtClean="0"/>
              <a:t>автомобілів</a:t>
            </a:r>
            <a:r>
              <a:rPr lang="ru-RU" sz="4000" dirty="0" smtClean="0"/>
              <a:t>, а </a:t>
            </a:r>
            <a:r>
              <a:rPr lang="ru-RU" sz="4000" dirty="0" err="1" smtClean="0"/>
              <a:t>також</a:t>
            </a:r>
            <a:r>
              <a:rPr lang="ru-RU" sz="4000" dirty="0" smtClean="0"/>
              <a:t> по </a:t>
            </a:r>
            <a:r>
              <a:rPr lang="ru-RU" sz="4000" dirty="0" err="1" smtClean="0"/>
              <a:t>проїзній</a:t>
            </a:r>
            <a:r>
              <a:rPr lang="ru-RU" sz="4000" dirty="0" smtClean="0"/>
              <a:t> </a:t>
            </a:r>
            <a:r>
              <a:rPr lang="ru-RU" sz="4000" dirty="0" err="1" smtClean="0"/>
              <a:t>частині</a:t>
            </a:r>
            <a:r>
              <a:rPr lang="ru-RU" sz="4000" dirty="0" smtClean="0"/>
              <a:t>, коли </a:t>
            </a:r>
            <a:r>
              <a:rPr lang="ru-RU" sz="4000" dirty="0" err="1" smtClean="0"/>
              <a:t>поряд</a:t>
            </a:r>
            <a:r>
              <a:rPr lang="ru-RU" sz="4000" dirty="0" smtClean="0"/>
              <a:t> </a:t>
            </a:r>
            <a:r>
              <a:rPr lang="ru-RU" sz="4000" dirty="0" err="1" smtClean="0"/>
              <a:t>облаштовано</a:t>
            </a:r>
            <a:r>
              <a:rPr lang="ru-RU" sz="4000" dirty="0" smtClean="0"/>
              <a:t> </a:t>
            </a:r>
            <a:r>
              <a:rPr lang="ru-RU" sz="4000" dirty="0" err="1" smtClean="0"/>
              <a:t>велосипедну</a:t>
            </a:r>
            <a:r>
              <a:rPr lang="ru-RU" sz="4000" dirty="0" smtClean="0"/>
              <a:t> </a:t>
            </a:r>
            <a:r>
              <a:rPr lang="ru-RU" sz="4000" dirty="0" err="1" smtClean="0"/>
              <a:t>доріжку</a:t>
            </a:r>
            <a:r>
              <a:rPr lang="ru-RU" sz="4000" dirty="0" smtClean="0"/>
              <a:t>;</a:t>
            </a:r>
            <a:endParaRPr lang="uk-U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№3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рухатися</a:t>
            </a:r>
            <a:r>
              <a:rPr lang="ru-RU" dirty="0" smtClean="0"/>
              <a:t> по тротуарах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пішохідних</a:t>
            </a:r>
            <a:r>
              <a:rPr lang="ru-RU" dirty="0" smtClean="0"/>
              <a:t> </a:t>
            </a:r>
            <a:r>
              <a:rPr lang="ru-RU" dirty="0" err="1" smtClean="0"/>
              <a:t>доріжках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до 7 </a:t>
            </a:r>
            <a:r>
              <a:rPr lang="ru-RU" dirty="0" err="1" smtClean="0"/>
              <a:t>років</a:t>
            </a:r>
            <a:r>
              <a:rPr lang="ru-RU" dirty="0" smtClean="0"/>
              <a:t> на </a:t>
            </a:r>
            <a:r>
              <a:rPr lang="ru-RU" dirty="0" err="1" smtClean="0"/>
              <a:t>дитячих</a:t>
            </a:r>
            <a:r>
              <a:rPr lang="ru-RU" dirty="0" smtClean="0"/>
              <a:t> велосипедах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наглядом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);</a:t>
            </a:r>
            <a:endParaRPr lang="uk-UA" dirty="0"/>
          </a:p>
        </p:txBody>
      </p:sp>
      <p:pic>
        <p:nvPicPr>
          <p:cNvPr id="5" name="Содержимое 4" descr="5c8a1895c6590.jpe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70375" y="2666129"/>
            <a:ext cx="3657600" cy="24401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№4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7200" dirty="0" err="1" smtClean="0"/>
              <a:t>під</a:t>
            </a:r>
            <a:r>
              <a:rPr lang="ru-RU" sz="7200" dirty="0" smtClean="0"/>
              <a:t> час </a:t>
            </a:r>
            <a:r>
              <a:rPr lang="ru-RU" sz="7200" dirty="0" err="1" smtClean="0"/>
              <a:t>руху</a:t>
            </a:r>
            <a:r>
              <a:rPr lang="ru-RU" sz="7200" dirty="0" smtClean="0"/>
              <a:t> </a:t>
            </a:r>
            <a:r>
              <a:rPr lang="ru-RU" sz="7200" dirty="0" err="1" smtClean="0"/>
              <a:t>триматися</a:t>
            </a:r>
            <a:r>
              <a:rPr lang="ru-RU" sz="7200" dirty="0" smtClean="0"/>
              <a:t> за </a:t>
            </a:r>
            <a:r>
              <a:rPr lang="ru-RU" sz="7200" dirty="0" err="1" smtClean="0"/>
              <a:t>інший</a:t>
            </a:r>
            <a:r>
              <a:rPr lang="ru-RU" sz="7200" dirty="0" smtClean="0"/>
              <a:t> </a:t>
            </a:r>
            <a:r>
              <a:rPr lang="ru-RU" sz="7200" dirty="0" err="1" smtClean="0"/>
              <a:t>транспортний</a:t>
            </a:r>
            <a:r>
              <a:rPr lang="ru-RU" sz="7200" dirty="0" smtClean="0"/>
              <a:t> </a:t>
            </a:r>
            <a:r>
              <a:rPr lang="ru-RU" sz="7200" dirty="0" err="1" smtClean="0"/>
              <a:t>засіб</a:t>
            </a:r>
            <a:r>
              <a:rPr lang="ru-RU" dirty="0" smtClean="0"/>
              <a:t>;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№5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перевозити</a:t>
            </a:r>
            <a:r>
              <a:rPr lang="ru-RU" sz="4000" dirty="0" smtClean="0"/>
              <a:t> </a:t>
            </a:r>
            <a:r>
              <a:rPr lang="ru-RU" sz="4000" dirty="0" err="1" smtClean="0"/>
              <a:t>пасажирів</a:t>
            </a:r>
            <a:r>
              <a:rPr lang="ru-RU" sz="4000" dirty="0" smtClean="0"/>
              <a:t> на </a:t>
            </a:r>
            <a:r>
              <a:rPr lang="ru-RU" sz="4000" dirty="0" err="1" smtClean="0"/>
              <a:t>велосипеді</a:t>
            </a:r>
            <a:r>
              <a:rPr lang="ru-RU" sz="4000" dirty="0" smtClean="0"/>
              <a:t> (за </a:t>
            </a:r>
            <a:r>
              <a:rPr lang="ru-RU" sz="4000" dirty="0" err="1" smtClean="0"/>
              <a:t>винятком</a:t>
            </a:r>
            <a:r>
              <a:rPr lang="ru-RU" sz="4000" dirty="0" smtClean="0"/>
              <a:t> </a:t>
            </a:r>
            <a:r>
              <a:rPr lang="ru-RU" sz="4000" dirty="0" err="1" smtClean="0"/>
              <a:t>дітей</a:t>
            </a:r>
            <a:r>
              <a:rPr lang="ru-RU" sz="4000" dirty="0" smtClean="0"/>
              <a:t> до 7 </a:t>
            </a:r>
            <a:r>
              <a:rPr lang="ru-RU" sz="4000" dirty="0" err="1" smtClean="0"/>
              <a:t>років</a:t>
            </a:r>
            <a:r>
              <a:rPr lang="ru-RU" sz="4000" dirty="0" smtClean="0"/>
              <a:t>, </a:t>
            </a:r>
            <a:r>
              <a:rPr lang="ru-RU" sz="4000" dirty="0" err="1" smtClean="0"/>
              <a:t>які</a:t>
            </a:r>
            <a:r>
              <a:rPr lang="ru-RU" sz="4000" dirty="0" smtClean="0"/>
              <a:t> </a:t>
            </a:r>
            <a:r>
              <a:rPr lang="ru-RU" sz="4000" dirty="0" err="1" smtClean="0"/>
              <a:t>перевозяться</a:t>
            </a:r>
            <a:r>
              <a:rPr lang="ru-RU" sz="4000" dirty="0" smtClean="0"/>
              <a:t> на </a:t>
            </a:r>
            <a:r>
              <a:rPr lang="ru-RU" sz="4000" dirty="0" err="1" smtClean="0"/>
              <a:t>додатковому</a:t>
            </a:r>
            <a:r>
              <a:rPr lang="ru-RU" sz="4000" dirty="0" smtClean="0"/>
              <a:t> </a:t>
            </a:r>
            <a:r>
              <a:rPr lang="ru-RU" sz="4000" dirty="0" err="1" smtClean="0"/>
              <a:t>сидінні</a:t>
            </a:r>
            <a:r>
              <a:rPr lang="ru-RU" sz="4000" dirty="0" smtClean="0"/>
              <a:t>, </a:t>
            </a:r>
            <a:r>
              <a:rPr lang="ru-RU" sz="4000" dirty="0" err="1" smtClean="0"/>
              <a:t>обладнаному</a:t>
            </a:r>
            <a:r>
              <a:rPr lang="ru-RU" sz="4000" dirty="0" smtClean="0"/>
              <a:t> </a:t>
            </a:r>
            <a:r>
              <a:rPr lang="ru-RU" sz="4000" dirty="0" err="1" smtClean="0"/>
              <a:t>надійно</a:t>
            </a:r>
            <a:r>
              <a:rPr lang="ru-RU" sz="4000" dirty="0" smtClean="0"/>
              <a:t> </a:t>
            </a:r>
            <a:r>
              <a:rPr lang="ru-RU" sz="4000" dirty="0" err="1" smtClean="0"/>
              <a:t>закріпленими</a:t>
            </a:r>
            <a:r>
              <a:rPr lang="ru-RU" sz="4000" dirty="0" smtClean="0"/>
              <a:t> </a:t>
            </a:r>
            <a:r>
              <a:rPr lang="ru-RU" sz="4000" dirty="0" err="1" smtClean="0"/>
              <a:t>підніжками</a:t>
            </a:r>
            <a:r>
              <a:rPr lang="ru-RU" sz="4000" dirty="0" smtClean="0"/>
              <a:t>);</a:t>
            </a:r>
            <a:endParaRPr lang="uk-UA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№1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err="1" smtClean="0"/>
              <a:t>рухатися</a:t>
            </a:r>
            <a:r>
              <a:rPr lang="ru-RU" sz="4000" dirty="0" smtClean="0"/>
              <a:t> по </a:t>
            </a:r>
            <a:r>
              <a:rPr lang="ru-RU" sz="4000" dirty="0" err="1" smtClean="0"/>
              <a:t>дорозі</a:t>
            </a:r>
            <a:r>
              <a:rPr lang="ru-RU" sz="4000" dirty="0" smtClean="0"/>
              <a:t> на велосипедах </a:t>
            </a:r>
            <a:r>
              <a:rPr lang="ru-RU" sz="4000" dirty="0" err="1" smtClean="0"/>
              <a:t>дозволяється</a:t>
            </a:r>
            <a:r>
              <a:rPr lang="ru-RU" sz="4000" dirty="0" smtClean="0"/>
              <a:t> особам, </a:t>
            </a:r>
            <a:r>
              <a:rPr lang="ru-RU" sz="4000" dirty="0" err="1" smtClean="0"/>
              <a:t>які</a:t>
            </a:r>
            <a:r>
              <a:rPr lang="ru-RU" sz="4000" dirty="0" smtClean="0"/>
              <a:t> </a:t>
            </a:r>
            <a:r>
              <a:rPr lang="ru-RU" sz="4000" dirty="0" err="1" smtClean="0"/>
              <a:t>досягли</a:t>
            </a:r>
            <a:r>
              <a:rPr lang="ru-RU" sz="4000" dirty="0" smtClean="0"/>
              <a:t> 14-річного </a:t>
            </a:r>
            <a:r>
              <a:rPr lang="ru-RU" sz="4000" dirty="0" err="1" smtClean="0"/>
              <a:t>віку</a:t>
            </a:r>
            <a:r>
              <a:rPr lang="ru-RU" dirty="0" smtClean="0"/>
              <a:t>;</a:t>
            </a:r>
            <a:endParaRPr lang="uk-UA" dirty="0"/>
          </a:p>
        </p:txBody>
      </p:sp>
      <p:pic>
        <p:nvPicPr>
          <p:cNvPr id="5" name="Содержимое 4" descr="new-29306-2015-03-2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70375" y="2514600"/>
            <a:ext cx="3657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№2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велосипед повинен бути </a:t>
            </a:r>
            <a:r>
              <a:rPr lang="ru-RU" dirty="0" err="1" smtClean="0"/>
              <a:t>обладнаний</a:t>
            </a:r>
            <a:r>
              <a:rPr lang="ru-RU" dirty="0" smtClean="0"/>
              <a:t> </a:t>
            </a:r>
            <a:r>
              <a:rPr lang="ru-RU" dirty="0" err="1" smtClean="0"/>
              <a:t>звуковим</a:t>
            </a:r>
            <a:r>
              <a:rPr lang="ru-RU" dirty="0" smtClean="0"/>
              <a:t> сигналом та </a:t>
            </a:r>
            <a:r>
              <a:rPr lang="ru-RU" dirty="0" err="1" smtClean="0"/>
              <a:t>світлоповертачами</a:t>
            </a:r>
            <a:r>
              <a:rPr lang="ru-RU" dirty="0" smtClean="0"/>
              <a:t>: </a:t>
            </a:r>
            <a:r>
              <a:rPr lang="ru-RU" dirty="0" err="1" smtClean="0"/>
              <a:t>спереду</a:t>
            </a:r>
            <a:r>
              <a:rPr lang="ru-RU" dirty="0" smtClean="0"/>
              <a:t> – </a:t>
            </a:r>
            <a:r>
              <a:rPr lang="ru-RU" dirty="0" err="1" smtClean="0"/>
              <a:t>білого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, по боках – </a:t>
            </a:r>
            <a:r>
              <a:rPr lang="ru-RU" dirty="0" err="1" smtClean="0"/>
              <a:t>помаранчевого</a:t>
            </a:r>
            <a:r>
              <a:rPr lang="ru-RU" dirty="0" smtClean="0"/>
              <a:t>, </a:t>
            </a:r>
            <a:r>
              <a:rPr lang="ru-RU" dirty="0" err="1" smtClean="0"/>
              <a:t>позаду</a:t>
            </a:r>
            <a:r>
              <a:rPr lang="ru-RU" dirty="0" smtClean="0"/>
              <a:t> – </a:t>
            </a:r>
            <a:r>
              <a:rPr lang="ru-RU" dirty="0" err="1" smtClean="0"/>
              <a:t>червоного</a:t>
            </a:r>
            <a:r>
              <a:rPr lang="ru-RU" dirty="0" smtClean="0"/>
              <a:t>;</a:t>
            </a:r>
            <a:endParaRPr lang="uk-UA" dirty="0"/>
          </a:p>
        </p:txBody>
      </p:sp>
      <p:pic>
        <p:nvPicPr>
          <p:cNvPr id="5" name="Содержимое 4" descr="f622b5db5221dac8f0f9c7883992c25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70375" y="2057400"/>
            <a:ext cx="3657600" cy="3657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№3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для </a:t>
            </a:r>
            <a:r>
              <a:rPr lang="ru-RU" sz="4400" dirty="0" err="1" smtClean="0"/>
              <a:t>руху</a:t>
            </a:r>
            <a:r>
              <a:rPr lang="ru-RU" sz="4400" dirty="0" smtClean="0"/>
              <a:t> в темну пору </a:t>
            </a:r>
            <a:r>
              <a:rPr lang="ru-RU" sz="4400" dirty="0" err="1" smtClean="0"/>
              <a:t>доби</a:t>
            </a:r>
            <a:r>
              <a:rPr lang="ru-RU" sz="4400" dirty="0" smtClean="0"/>
              <a:t> </a:t>
            </a:r>
            <a:r>
              <a:rPr lang="ru-RU" sz="4400" dirty="0" err="1" smtClean="0"/>
              <a:t>і</a:t>
            </a:r>
            <a:r>
              <a:rPr lang="ru-RU" sz="4400" dirty="0" smtClean="0"/>
              <a:t> в </a:t>
            </a:r>
            <a:r>
              <a:rPr lang="ru-RU" sz="4400" dirty="0" err="1" smtClean="0"/>
              <a:t>умовах</a:t>
            </a:r>
            <a:r>
              <a:rPr lang="ru-RU" sz="4400" dirty="0" smtClean="0"/>
              <a:t> </a:t>
            </a:r>
            <a:r>
              <a:rPr lang="ru-RU" sz="4400" dirty="0" err="1" smtClean="0"/>
              <a:t>недостатньої</a:t>
            </a:r>
            <a:r>
              <a:rPr lang="ru-RU" sz="4400" dirty="0" smtClean="0"/>
              <a:t> </a:t>
            </a:r>
            <a:r>
              <a:rPr lang="ru-RU" sz="4400" dirty="0" err="1" smtClean="0"/>
              <a:t>видимості</a:t>
            </a:r>
            <a:r>
              <a:rPr lang="ru-RU" sz="4400" dirty="0" smtClean="0"/>
              <a:t> на </a:t>
            </a:r>
            <a:r>
              <a:rPr lang="ru-RU" sz="4400" dirty="0" err="1" smtClean="0"/>
              <a:t>велосипеді</a:t>
            </a:r>
            <a:r>
              <a:rPr lang="ru-RU" sz="4400" dirty="0" smtClean="0"/>
              <a:t> повинен бути </a:t>
            </a:r>
            <a:r>
              <a:rPr lang="ru-RU" sz="4400" dirty="0" err="1" smtClean="0"/>
              <a:t>встановлений</a:t>
            </a:r>
            <a:r>
              <a:rPr lang="ru-RU" sz="4400" dirty="0" smtClean="0"/>
              <a:t> та </a:t>
            </a:r>
            <a:r>
              <a:rPr lang="ru-RU" sz="4400" dirty="0" err="1" smtClean="0"/>
              <a:t>увімкнений</a:t>
            </a:r>
            <a:r>
              <a:rPr lang="ru-RU" sz="4400" dirty="0" smtClean="0"/>
              <a:t> </a:t>
            </a:r>
            <a:r>
              <a:rPr lang="ru-RU" sz="4400" dirty="0" err="1" smtClean="0"/>
              <a:t>ліхтар</a:t>
            </a:r>
            <a:r>
              <a:rPr lang="ru-RU" sz="4400" dirty="0" smtClean="0"/>
              <a:t> (фара);</a:t>
            </a:r>
            <a:endParaRPr lang="uk-U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№4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/>
              <a:t>велосипедисти</a:t>
            </a:r>
            <a:r>
              <a:rPr lang="ru-RU" sz="4800" dirty="0" smtClean="0"/>
              <a:t>, </a:t>
            </a:r>
            <a:r>
              <a:rPr lang="ru-RU" sz="4800" dirty="0" err="1" smtClean="0"/>
              <a:t>рухаючись</a:t>
            </a:r>
            <a:r>
              <a:rPr lang="ru-RU" sz="4800" dirty="0" smtClean="0"/>
              <a:t> </a:t>
            </a:r>
            <a:r>
              <a:rPr lang="ru-RU" sz="4800" dirty="0" err="1" smtClean="0"/>
              <a:t>групами</a:t>
            </a:r>
            <a:r>
              <a:rPr lang="ru-RU" sz="4800" dirty="0" smtClean="0"/>
              <a:t>, </a:t>
            </a:r>
            <a:r>
              <a:rPr lang="ru-RU" sz="4800" dirty="0" err="1" smtClean="0"/>
              <a:t>повинні</a:t>
            </a:r>
            <a:r>
              <a:rPr lang="ru-RU" sz="4800" dirty="0" smtClean="0"/>
              <a:t> </a:t>
            </a:r>
            <a:r>
              <a:rPr lang="ru-RU" sz="4800" dirty="0" err="1" smtClean="0"/>
              <a:t>їхати</a:t>
            </a:r>
            <a:r>
              <a:rPr lang="ru-RU" sz="4800" dirty="0" smtClean="0"/>
              <a:t> один за одним, </a:t>
            </a:r>
            <a:r>
              <a:rPr lang="ru-RU" sz="4800" dirty="0" err="1" smtClean="0"/>
              <a:t>щоб</a:t>
            </a:r>
            <a:r>
              <a:rPr lang="ru-RU" sz="4800" dirty="0" smtClean="0"/>
              <a:t> не </a:t>
            </a:r>
            <a:r>
              <a:rPr lang="ru-RU" sz="4800" dirty="0" err="1" smtClean="0"/>
              <a:t>заважати</a:t>
            </a:r>
            <a:r>
              <a:rPr lang="ru-RU" sz="4800" dirty="0" smtClean="0"/>
              <a:t> </a:t>
            </a:r>
            <a:r>
              <a:rPr lang="ru-RU" sz="4800" dirty="0" err="1" smtClean="0"/>
              <a:t>іншим</a:t>
            </a:r>
            <a:r>
              <a:rPr lang="ru-RU" sz="4800" dirty="0" smtClean="0"/>
              <a:t> </a:t>
            </a:r>
            <a:r>
              <a:rPr lang="ru-RU" sz="4800" dirty="0" err="1" smtClean="0"/>
              <a:t>учасникам</a:t>
            </a:r>
            <a:r>
              <a:rPr lang="ru-RU" sz="4800" dirty="0" smtClean="0"/>
              <a:t> </a:t>
            </a:r>
            <a:r>
              <a:rPr lang="ru-RU" sz="4800" dirty="0" err="1" smtClean="0"/>
              <a:t>дорожнього</a:t>
            </a:r>
            <a:r>
              <a:rPr lang="ru-RU" sz="4800" dirty="0" smtClean="0"/>
              <a:t> </a:t>
            </a:r>
            <a:r>
              <a:rPr lang="ru-RU" sz="4800" dirty="0" err="1" smtClean="0"/>
              <a:t>руху</a:t>
            </a:r>
            <a:r>
              <a:rPr lang="ru-RU" sz="4800" dirty="0" smtClean="0"/>
              <a:t>;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№5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колона </a:t>
            </a:r>
            <a:r>
              <a:rPr lang="ru-RU" dirty="0" err="1" smtClean="0"/>
              <a:t>велосипедистів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по </a:t>
            </a:r>
            <a:r>
              <a:rPr lang="ru-RU" dirty="0" err="1" smtClean="0"/>
              <a:t>проїзній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, повинна бути </a:t>
            </a:r>
            <a:r>
              <a:rPr lang="ru-RU" dirty="0" err="1" smtClean="0"/>
              <a:t>розділена</a:t>
            </a:r>
            <a:r>
              <a:rPr lang="ru-RU" dirty="0" smtClean="0"/>
              <a:t> на </a:t>
            </a:r>
            <a:r>
              <a:rPr lang="ru-RU" dirty="0" err="1" smtClean="0"/>
              <a:t>групи</a:t>
            </a:r>
            <a:r>
              <a:rPr lang="ru-RU" dirty="0" smtClean="0"/>
              <a:t> (до 10 </a:t>
            </a:r>
            <a:r>
              <a:rPr lang="ru-RU" dirty="0" err="1" smtClean="0"/>
              <a:t>велосипедистів</a:t>
            </a:r>
            <a:r>
              <a:rPr lang="ru-RU" dirty="0" smtClean="0"/>
              <a:t> у </a:t>
            </a:r>
            <a:r>
              <a:rPr lang="ru-RU" dirty="0" err="1" smtClean="0"/>
              <a:t>групі</a:t>
            </a:r>
            <a:r>
              <a:rPr lang="ru-RU" dirty="0" smtClean="0"/>
              <a:t>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дистанцією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групами</a:t>
            </a:r>
            <a:r>
              <a:rPr lang="ru-RU" dirty="0" smtClean="0"/>
              <a:t> 80-100 м;</a:t>
            </a:r>
            <a:endParaRPr lang="uk-UA" dirty="0"/>
          </a:p>
        </p:txBody>
      </p:sp>
      <p:pic>
        <p:nvPicPr>
          <p:cNvPr id="5" name="Содержимое 4" descr="t_1_kibika-com_velosipedist_0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844824"/>
            <a:ext cx="4032448" cy="2738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№6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велосипедист </a:t>
            </a:r>
            <a:r>
              <a:rPr lang="ru-RU" sz="4000" dirty="0" err="1" smtClean="0"/>
              <a:t>може</a:t>
            </a:r>
            <a:r>
              <a:rPr lang="ru-RU" sz="4000" dirty="0" smtClean="0"/>
              <a:t> </a:t>
            </a:r>
            <a:r>
              <a:rPr lang="ru-RU" sz="4000" dirty="0" err="1" smtClean="0"/>
              <a:t>перевозити</a:t>
            </a:r>
            <a:r>
              <a:rPr lang="ru-RU" sz="4000" dirty="0" smtClean="0"/>
              <a:t> </a:t>
            </a:r>
            <a:r>
              <a:rPr lang="ru-RU" sz="4000" dirty="0" err="1" smtClean="0"/>
              <a:t>лише</a:t>
            </a:r>
            <a:r>
              <a:rPr lang="ru-RU" sz="4000" dirty="0" smtClean="0"/>
              <a:t> </a:t>
            </a:r>
            <a:r>
              <a:rPr lang="ru-RU" sz="4000" dirty="0" err="1" smtClean="0"/>
              <a:t>такі</a:t>
            </a:r>
            <a:r>
              <a:rPr lang="ru-RU" sz="4000" dirty="0" smtClean="0"/>
              <a:t> </a:t>
            </a:r>
            <a:r>
              <a:rPr lang="ru-RU" sz="4000" dirty="0" err="1" smtClean="0"/>
              <a:t>вантажі</a:t>
            </a:r>
            <a:r>
              <a:rPr lang="ru-RU" sz="4000" dirty="0" smtClean="0"/>
              <a:t>, </a:t>
            </a:r>
            <a:r>
              <a:rPr lang="ru-RU" sz="4000" dirty="0" err="1" smtClean="0"/>
              <a:t>які</a:t>
            </a:r>
            <a:r>
              <a:rPr lang="ru-RU" sz="4000" dirty="0" smtClean="0"/>
              <a:t> не </a:t>
            </a:r>
            <a:r>
              <a:rPr lang="ru-RU" sz="4000" dirty="0" err="1" smtClean="0"/>
              <a:t>заважають</a:t>
            </a:r>
            <a:r>
              <a:rPr lang="ru-RU" sz="4000" dirty="0" smtClean="0"/>
              <a:t> </a:t>
            </a:r>
            <a:r>
              <a:rPr lang="ru-RU" sz="4000" dirty="0" err="1" smtClean="0"/>
              <a:t>керувати</a:t>
            </a:r>
            <a:r>
              <a:rPr lang="ru-RU" sz="4000" dirty="0" smtClean="0"/>
              <a:t> велосипедом </a:t>
            </a:r>
            <a:r>
              <a:rPr lang="ru-RU" sz="4000" dirty="0" err="1" smtClean="0"/>
              <a:t>і</a:t>
            </a:r>
            <a:r>
              <a:rPr lang="ru-RU" sz="4000" dirty="0" smtClean="0"/>
              <a:t> не </a:t>
            </a:r>
            <a:r>
              <a:rPr lang="ru-RU" sz="4000" dirty="0" err="1" smtClean="0"/>
              <a:t>створюють</a:t>
            </a:r>
            <a:r>
              <a:rPr lang="ru-RU" sz="4000" dirty="0" smtClean="0"/>
              <a:t> </a:t>
            </a:r>
            <a:r>
              <a:rPr lang="ru-RU" sz="4000" dirty="0" err="1" smtClean="0"/>
              <a:t>перешкод</a:t>
            </a:r>
            <a:r>
              <a:rPr lang="ru-RU" sz="4000" dirty="0" smtClean="0"/>
              <a:t> </a:t>
            </a:r>
            <a:r>
              <a:rPr lang="ru-RU" sz="4000" dirty="0" err="1" smtClean="0"/>
              <a:t>іншим</a:t>
            </a:r>
            <a:r>
              <a:rPr lang="ru-RU" sz="4000" dirty="0" smtClean="0"/>
              <a:t> </a:t>
            </a:r>
            <a:r>
              <a:rPr lang="ru-RU" sz="4000" dirty="0" err="1" smtClean="0"/>
              <a:t>учасникам</a:t>
            </a:r>
            <a:r>
              <a:rPr lang="ru-RU" sz="4000" dirty="0" smtClean="0"/>
              <a:t> </a:t>
            </a:r>
            <a:r>
              <a:rPr lang="ru-RU" sz="4000" dirty="0" err="1" smtClean="0"/>
              <a:t>дорожнього</a:t>
            </a:r>
            <a:r>
              <a:rPr lang="ru-RU" sz="4000" dirty="0" smtClean="0"/>
              <a:t> </a:t>
            </a:r>
            <a:r>
              <a:rPr lang="ru-RU" sz="4000" dirty="0" err="1" smtClean="0"/>
              <a:t>руху</a:t>
            </a:r>
            <a:r>
              <a:rPr lang="ru-RU" dirty="0" smtClean="0"/>
              <a:t>;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№7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велосипедна</a:t>
            </a:r>
            <a:r>
              <a:rPr lang="ru-RU" dirty="0" smtClean="0"/>
              <a:t> </a:t>
            </a:r>
            <a:r>
              <a:rPr lang="ru-RU" dirty="0" err="1" smtClean="0"/>
              <a:t>доріжка</a:t>
            </a:r>
            <a:r>
              <a:rPr lang="ru-RU" dirty="0" smtClean="0"/>
              <a:t> </a:t>
            </a:r>
            <a:r>
              <a:rPr lang="ru-RU" dirty="0" err="1" smtClean="0"/>
              <a:t>перетинає</a:t>
            </a:r>
            <a:r>
              <a:rPr lang="ru-RU" dirty="0" smtClean="0"/>
              <a:t> дорогу поза </a:t>
            </a:r>
            <a:r>
              <a:rPr lang="ru-RU" dirty="0" err="1" smtClean="0"/>
              <a:t>перехрестям</a:t>
            </a:r>
            <a:r>
              <a:rPr lang="ru-RU" dirty="0" smtClean="0"/>
              <a:t>, </a:t>
            </a:r>
            <a:r>
              <a:rPr lang="ru-RU" dirty="0" err="1" smtClean="0"/>
              <a:t>велосипедисти</a:t>
            </a:r>
            <a:r>
              <a:rPr lang="ru-RU" dirty="0" smtClean="0"/>
              <a:t> </a:t>
            </a:r>
            <a:r>
              <a:rPr lang="ru-RU" dirty="0" err="1" smtClean="0"/>
              <a:t>зобов'язані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дорогу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транспортним</a:t>
            </a:r>
            <a:r>
              <a:rPr lang="ru-RU" dirty="0" smtClean="0"/>
              <a:t> </a:t>
            </a:r>
            <a:r>
              <a:rPr lang="ru-RU" dirty="0" err="1" smtClean="0"/>
              <a:t>засобам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рухаються</a:t>
            </a:r>
            <a:r>
              <a:rPr lang="ru-RU" dirty="0" smtClean="0"/>
              <a:t> по </a:t>
            </a:r>
            <a:r>
              <a:rPr lang="ru-RU" dirty="0" err="1" smtClean="0"/>
              <a:t>дорозі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5" name="Содержимое 4" descr="noviivelosport_5b71762fc4f55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70375" y="2724208"/>
            <a:ext cx="3657600" cy="23239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uk-UA" dirty="0" smtClean="0"/>
              <a:t>Велосипедисту забороняється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Розділ №2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286</Words>
  <Application>Microsoft Office PowerPoint</Application>
  <PresentationFormat>Экран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Правила руху для велосипедистів</vt:lpstr>
      <vt:lpstr>№1</vt:lpstr>
      <vt:lpstr>№2</vt:lpstr>
      <vt:lpstr>№3</vt:lpstr>
      <vt:lpstr>№4</vt:lpstr>
      <vt:lpstr>№5</vt:lpstr>
      <vt:lpstr>№6</vt:lpstr>
      <vt:lpstr>№7</vt:lpstr>
      <vt:lpstr>Велосипедисту забороняється</vt:lpstr>
      <vt:lpstr>№1</vt:lpstr>
      <vt:lpstr>№2</vt:lpstr>
      <vt:lpstr>№3</vt:lpstr>
      <vt:lpstr>№4</vt:lpstr>
      <vt:lpstr>№5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руху для велосипедистів</dc:title>
  <dc:creator>acer</dc:creator>
  <cp:lastModifiedBy>acer</cp:lastModifiedBy>
  <cp:revision>4</cp:revision>
  <dcterms:created xsi:type="dcterms:W3CDTF">2020-05-23T11:50:25Z</dcterms:created>
  <dcterms:modified xsi:type="dcterms:W3CDTF">2020-05-23T12:26:22Z</dcterms:modified>
</cp:coreProperties>
</file>