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520280"/>
          </a:xfrm>
        </p:spPr>
        <p:txBody>
          <a:bodyPr/>
          <a:lstStyle/>
          <a:p>
            <a:r>
              <a:rPr lang="uk-UA" b="1" i="1" dirty="0" smtClean="0"/>
              <a:t>Видатні українські хіміки як учені й особистості 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Проект </a:t>
            </a:r>
            <a:r>
              <a:rPr lang="uk-UA" dirty="0" err="1" smtClean="0"/>
              <a:t>Гудз</a:t>
            </a:r>
            <a:r>
              <a:rPr lang="uk-UA" dirty="0" smtClean="0"/>
              <a:t> Юлії 9А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4248" y="1268760"/>
            <a:ext cx="2339752" cy="338437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516216" cy="6858000"/>
          </a:xfrm>
        </p:spPr>
        <p:txBody>
          <a:bodyPr numCol="1">
            <a:noAutofit/>
          </a:bodyPr>
          <a:lstStyle/>
          <a:p>
            <a:r>
              <a:rPr lang="uk-UA" sz="2000" b="1" i="1" cap="all" dirty="0" smtClean="0">
                <a:solidFill>
                  <a:schemeClr val="accent3">
                    <a:lumMod val="50000"/>
                  </a:schemeClr>
                </a:solidFill>
              </a:rPr>
              <a:t>КІСТЯКІВСЬКИЙ ВОЛОДИМИР ОЛЕКСАНДРОВИЧ</a:t>
            </a:r>
          </a:p>
          <a:p>
            <a:pPr>
              <a:buNone/>
            </a:pPr>
            <a:r>
              <a:rPr lang="uk-UA" sz="2000" b="1" dirty="0" smtClean="0"/>
              <a:t> </a:t>
            </a:r>
            <a:r>
              <a:rPr lang="uk-UA" sz="2000" b="1" dirty="0" err="1" smtClean="0"/>
              <a:t>Кістяківський</a:t>
            </a:r>
            <a:r>
              <a:rPr lang="uk-UA" sz="2000" b="1" dirty="0" smtClean="0"/>
              <a:t> </a:t>
            </a:r>
            <a:r>
              <a:rPr lang="uk-UA" sz="2000" b="1" dirty="0" smtClean="0"/>
              <a:t>Володимир Олександрович</a:t>
            </a:r>
            <a:r>
              <a:rPr lang="uk-UA" sz="2000" dirty="0" smtClean="0"/>
              <a:t> (1865 - 1952) - хімік, член Академії наук — української і всесоюзної, 31 рік був професором петербурзького Політехнічного інституту. Має особливі заслуги в організації фізико-хімічних наукових дослідів у Ленінграді. Закінчив Санкт-Петербурзький університет, отримав ступінь магістра й доктора хімії в Московському університеті, був професором політехнічного інституту у Санкт-Петербурзі. Короткий час працював у Києві. Член-кореспондент  фізичних наук (хімія) Відділення фізико-математичних наук з 6 грудня 1924 р., академік Відділення фізико-математичних наук (фізична хімія) з 12 січня 1929 р. У 1929 </a:t>
            </a:r>
            <a:r>
              <a:rPr lang="uk-UA" sz="2000" dirty="0" err="1" smtClean="0"/>
              <a:t>у</a:t>
            </a:r>
            <a:r>
              <a:rPr lang="uk-UA" sz="2000" dirty="0" smtClean="0"/>
              <a:t> Ленінграді організовував та очолював Колоїдно-електрохімічну лабораторію (ЛАКЕ). В1934 лабораторію перетворюють на Колоїдно-електрохімічний інститут (КЕІН), який він і очолив.  Автор низки фундаментальних закономірностей у фізичній хімії, зокрема, в електрохімії. Виконав великі дослідження з електрохімії магнію, хрому, заліза, алюмінію та інших металів.</a:t>
            </a:r>
          </a:p>
          <a:p>
            <a:endParaRPr lang="uk-UA" sz="2000" dirty="0"/>
          </a:p>
        </p:txBody>
      </p:sp>
      <p:pic>
        <p:nvPicPr>
          <p:cNvPr id="4" name="Рисунок 3" descr="Академик_РАН_Кистяковский,_Владимир_Александро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268760"/>
            <a:ext cx="2339752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numCol="1">
            <a:noAutofit/>
          </a:bodyPr>
          <a:lstStyle/>
          <a:p>
            <a:r>
              <a:rPr lang="vi-VN" sz="2000" b="1" dirty="0" smtClean="0"/>
              <a:t>Костянти́н Бори́сович Яцими́рський</a:t>
            </a:r>
            <a:r>
              <a:rPr lang="vi-VN" sz="2000" dirty="0" smtClean="0"/>
              <a:t> (4 квітня 1916, Пологи (Теплицький район), хімік-неорганік родом з с. Пологи (Теплицький район) (Вінницька область), дійсний член АН УРСР з 1964.</a:t>
            </a:r>
          </a:p>
          <a:p>
            <a:pPr>
              <a:buNone/>
            </a:pPr>
            <a:r>
              <a:rPr lang="vi-VN" sz="2000" dirty="0" smtClean="0"/>
              <a:t>Костянтин Яцимирський народився 4 квітня 1916 року в с. Пологи Тепликського району Вінницької області в родині вчителя.  У 1931 р., закінчивши семирічну школу в м. Черкаси, він вступив до Черкаського лісового технікуму, а потім перевівся до Чугуєво-Бабчанського лісового технікуму. Після закінчення навчання К. Яцимирського призначили помічником лісничого в Малинівське лісництво під Чугуєвим. Він любив займатися лісовими справами, але не  адміністративними та фінансовими. А згодом Костянтин Яцимирський зрозумів, що йому треба обирати іншу стежку, пов’язану з викладацькою або науково-дослідницькою роботою. Після листування зі своїми колегами в Ташкенті – вихідцями з України, К. Яцимирський переїхав до Узбекистану займатись гірським лісоводством. Він потрапив у дружний колектив, але робота не зовсім відповідала його нетерплячому характеру. Костянтин знову згадав про хімію, якою він так захоплювався ще в школі. У 1936 р. К.Б. Яцимирський вступив до Середньоазіатського державного університету (м. Ташкент) на хімічний факультет. Навчався він на «відмінно». </a:t>
            </a:r>
            <a:r>
              <a:rPr lang="vi-VN" sz="2000" dirty="0" smtClean="0"/>
              <a:t>Уже</a:t>
            </a:r>
            <a:endParaRPr lang="uk-U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1400" dirty="0" smtClean="0"/>
              <a:t>на другому курсі займався науково-дослідницькою роботою на кафедрі органічної хімії, а на третьому – захопився оригінальною теорією  кислот відомого хіміка М. Усановича. Одержані дані він узагальнив у своїй дипломній роботі, а пізніше – використав у кандидатській дисертації, яку захистив у 1941 р.</a:t>
            </a:r>
            <a:br>
              <a:rPr lang="vi-VN" sz="1400" dirty="0" smtClean="0"/>
            </a:b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У роки війни К. Яцимирський служив викладачем військово-хімічної справи в Подольському піхотному училищі в м. Іванові. Навіть у цей важкий час учений продовжував наукову роботу. Ним були здійснені теоретичні дослідження в галузі термодинаміки гідратації іонів та енергії ґратки комплексних солей, які стали в майбутньому фундаментом для введення в хімію поняття про тер-мохімічні радіуси, розраховані К.Б. Яцимирським.</a:t>
            </a:r>
            <a:br>
              <a:rPr lang="vi-VN" sz="1400" dirty="0" smtClean="0"/>
            </a:b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З 1945 по 1961 рр. наукова і педагогічна діяльність К.Б. Яцимирського була пов’язана з Іванівським хіміко-технологічним інститутом, де він пройшов шлях від асистента до заступника директора. ...К.Б. Яцимирський виконував піонерські дослідження в перспективній, але практично не вивченій на той час галузі фізико-неорганічної хімії – термохімії комплексних сполук. Результати цього циклу робіт узагальнені К.Б. Яцимирським у  монографії «Термохимия комплексних соединений», яка була першою у світі фундаментальною працею у цій галузі. Одержані термохімічні характеристики процесів комплексоутворення, їх аналіз і узагальнення стали основою дисертації на здобуття вченого ступеня доктора хімічних наук, яку К.Б. Яцимирський захистив у 1948 р. [1].</a:t>
            </a:r>
            <a:br>
              <a:rPr lang="vi-VN" sz="1400" dirty="0" smtClean="0"/>
            </a:b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У 1951 р. учений побував  на всесоюзній конференції у Києві  і відчув непереможне бажання повернутися на рідну землю. У 1961 р. К.Б. Яцимирського було обрано членом-кореспондентом АН УРСР, а через рік він переїхав до Києва, де працював завідувачем відділу хімії комплексних сполук Інституту загальної та неорганічної хімії АН УРСР. З 1964 р. Костянтина Борисовича було обрано  академіком АН УРСР. З 1969 по 1982 рр. професор К. Яцимирський очолював Інститут фізичної хімії ім. Л.В. Писаржевського АН УРСР, продовжував наукову роботу. Він сформулював основні положення, завдання фізико-неорганічної хімії, проводив фундаментальні дослідження. У 70-х роках учений розпочав дослідження в галузі біонеорганічної хімії – науки про біологічні функції металів, будову та функції активних центрів металовмісних природних молекул. Наразі академік К. Яцимирський вивчає вияви релятивістського ефекту в хімії  і пояснює  з позицій цього феномену багато властивостей важких атомів.</a:t>
            </a:r>
          </a:p>
          <a:p>
            <a:endParaRPr lang="uk-UA" sz="1400" dirty="0" smtClean="0"/>
          </a:p>
          <a:p>
            <a:endParaRPr lang="uk-UA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i="1" dirty="0" smtClean="0"/>
              <a:t>Костянти́н Бори́сович Яцими́рський</a:t>
            </a:r>
            <a:endParaRPr lang="uk-UA" i="1" dirty="0"/>
          </a:p>
        </p:txBody>
      </p:sp>
      <p:pic>
        <p:nvPicPr>
          <p:cNvPr id="4" name="Содержимое 3" descr="Iacymyrs'kyi_Kost'anty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772816"/>
            <a:ext cx="4248471" cy="508518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Видатні українські хіміки як учені й особистості </vt:lpstr>
      <vt:lpstr>Слайд 2</vt:lpstr>
      <vt:lpstr>Слайд 3</vt:lpstr>
      <vt:lpstr>Слайд 4</vt:lpstr>
      <vt:lpstr>Костянти́н Бори́сович Яцими́рський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українські хіміки як учені й особистості </dc:title>
  <dc:creator>User</dc:creator>
  <cp:lastModifiedBy>User</cp:lastModifiedBy>
  <cp:revision>2</cp:revision>
  <dcterms:created xsi:type="dcterms:W3CDTF">2020-05-26T10:00:04Z</dcterms:created>
  <dcterms:modified xsi:type="dcterms:W3CDTF">2020-05-26T10:14:04Z</dcterms:modified>
</cp:coreProperties>
</file>