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286313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 smtClean="0"/>
              <a:t>Література та мистецтво</a:t>
            </a:r>
            <a:endParaRPr lang="uk-UA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FF00"/>
                </a:solidFill>
              </a:rPr>
              <a:t>Робота учениці 9а класу</a:t>
            </a:r>
          </a:p>
          <a:p>
            <a:endParaRPr lang="uk-UA" b="1" i="1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uk-UA" dirty="0" smtClean="0"/>
              <a:t> </a:t>
            </a:r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Е. Золя - французький письменник</a:t>
            </a:r>
            <a:endParaRPr lang="uk-UA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ПОЕТИ І ПИСЬМЕННИКИ XIX ст. Г. де Мопассан – французький письменник, писав новели, романи «Життя», «Любий друг» Е. Золя - французький письменник, з..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МИСТЕЦТВО</a:t>
            </a:r>
            <a:endParaRPr lang="uk-UA" b="1" i="1" dirty="0"/>
          </a:p>
        </p:txBody>
      </p:sp>
      <p:pic>
        <p:nvPicPr>
          <p:cNvPr id="4" name="Содержимое 3" descr="0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НОВІТНЯ ІСТОРІЯ УКРАЇНИ</a:t>
            </a:r>
            <a:b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uk-UA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УКРАЇНА ЗА РАДЯНСЬКОЇ ДОБИ</a:t>
            </a:r>
          </a:p>
          <a:p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УКРАЇНА В ПЕРІОД НАРОСТАННЯ СИСТЕМНОЇ КРИЗИ РАДЯНСЬКОГО ЛАДУ (друга половина 60 — перша половина 80-х років)</a:t>
            </a:r>
          </a:p>
          <a:p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ЛІТЕРАТУРА і МИСТЕЦТВО</a:t>
            </a:r>
          </a:p>
          <a:p>
            <a:r>
              <a:rPr lang="uk-UA" dirty="0" smtClean="0"/>
              <a:t>Розвиток літератури і мистецтва в добу «застою» був досить динамічним, однак майже повністю контрольованим відповідними партійно-державними структурами. Переважна більшість українських письменників прислуховувалася до рекомендацій компартійних ідеологів. Творчість їх не витримала перевірки часом і забута. Пам'ять залишилася про тих, хто засобами художнього слова протестував проти русифікаторської політики компартійно-радянської олігархії і сприяв піднесенню національної самосвідомості громадян. Своїми переслідуваннями режим створював своєрідну рекламу творчості шестидесятників.</a:t>
            </a:r>
          </a:p>
          <a:p>
            <a:endParaRPr lang="uk-UA" dirty="0"/>
          </a:p>
        </p:txBody>
      </p:sp>
    </p:spTree>
  </p:cSld>
  <p:clrMapOvr>
    <a:masterClrMapping/>
  </p:clrMapOvr>
  <p:transition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383838"/>
                </a:solidFill>
              </a:rPr>
              <a:t>Джордж Гордон Байрон</a:t>
            </a:r>
            <a:endParaRPr lang="uk-UA" i="1" dirty="0">
              <a:solidFill>
                <a:srgbClr val="38383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 smtClean="0"/>
              <a:t>Одним із найпослідовніших виразників романтичного світовідчуття був видатний англійський поет Джордж Гордон Байрон (1788—1824). Аристократ за походженням, він багато читав, писав вірші. У 1816 р. </a:t>
            </a:r>
            <a:r>
              <a:rPr lang="uk-UA" dirty="0" err="1" smtClean="0"/>
              <a:t>Дж.Г</a:t>
            </a:r>
            <a:r>
              <a:rPr lang="uk-UA" dirty="0" smtClean="0"/>
              <a:t>. Байрон оселився у Швейцарії. Тяжкі переживання поета-вигнанця стали основою ліричної драми «Манфред». Як і Фауст — літературний герой Й. В. Гете — Манфред розчарувався у своїх пошуках. Він страждав від докорів сумління та самотності, але постав перед читачем людиною сильною та непохитною. В Італії поет писав роман у віршах «Дон </a:t>
            </a:r>
            <a:r>
              <a:rPr lang="uk-UA" dirty="0" err="1" smtClean="0"/>
              <a:t>Жуан</a:t>
            </a:r>
            <a:r>
              <a:rPr lang="uk-UA" dirty="0" smtClean="0"/>
              <a:t>», що залишився незавершеним.</a:t>
            </a:r>
          </a:p>
          <a:p>
            <a:r>
              <a:rPr lang="uk-UA" dirty="0" smtClean="0"/>
              <a:t>У </a:t>
            </a:r>
            <a:r>
              <a:rPr lang="en-US" dirty="0" smtClean="0"/>
              <a:t>XIX </a:t>
            </a:r>
            <a:r>
              <a:rPr lang="uk-UA" dirty="0" smtClean="0"/>
              <a:t>ст. у світовій літературі поширився новий творчий метод — реалізм. Досягнення природничих наук, соціальні заворушення ніби закликали письменників і поетів до глибинного дослідження поривів людської душі, критичного пізнання минулого й сучасного та правдивого їх зображення. Яскравими представниками нового напрямку в західноєвропейській літературі стали німецький поет і публіцист Генріх Гейне (1797—1856), письменники Оноре де Бальзак і Стендаль (Франція), Чарльз Діккенс і Вільям </a:t>
            </a:r>
            <a:r>
              <a:rPr lang="uk-UA" dirty="0" err="1" smtClean="0"/>
              <a:t>Мейкпіс</a:t>
            </a:r>
            <a:r>
              <a:rPr lang="uk-UA" dirty="0" smtClean="0"/>
              <a:t> Теккерей (Англія)</a:t>
            </a:r>
          </a:p>
          <a:p>
            <a:endParaRPr lang="uk-UA" dirty="0"/>
          </a:p>
        </p:txBody>
      </p:sp>
    </p:spTree>
  </p:cSld>
  <p:clrMapOvr>
    <a:masterClrMapping/>
  </p:clrMapOvr>
  <p:transition>
    <p:zoom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120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Література та мистецтво</vt:lpstr>
      <vt:lpstr> Е. Золя - французький письменник</vt:lpstr>
      <vt:lpstr>Слайд 3</vt:lpstr>
      <vt:lpstr>МИСТЕЦТВО</vt:lpstr>
      <vt:lpstr>Слайд 5</vt:lpstr>
      <vt:lpstr>Слайд 6</vt:lpstr>
      <vt:lpstr>НОВІТНЯ ІСТОРІЯ УКРАЇНИ </vt:lpstr>
      <vt:lpstr>Джордж Гордон Байрон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та мистецтво</dc:title>
  <cp:lastModifiedBy>User</cp:lastModifiedBy>
  <cp:revision>3</cp:revision>
  <dcterms:modified xsi:type="dcterms:W3CDTF">2020-05-07T09:57:35Z</dcterms:modified>
</cp:coreProperties>
</file>