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Виконала учениця</a:t>
            </a:r>
          </a:p>
          <a:p>
            <a:pPr algn="r"/>
            <a:r>
              <a:rPr lang="uk-UA" dirty="0" smtClean="0"/>
              <a:t>9-А класу</a:t>
            </a:r>
          </a:p>
          <a:p>
            <a:pPr algn="r"/>
            <a:r>
              <a:rPr lang="uk-UA" dirty="0" smtClean="0"/>
              <a:t>Бабій </a:t>
            </a:r>
            <a:r>
              <a:rPr lang="uk-UA" dirty="0" smtClean="0"/>
              <a:t>А</a:t>
            </a:r>
            <a:r>
              <a:rPr lang="uk-UA" dirty="0" smtClean="0"/>
              <a:t>ліна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Розвиток людства і</a:t>
            </a:r>
            <a:br>
              <a:rPr lang="uk-UA" dirty="0" smtClean="0"/>
            </a:br>
            <a:r>
              <a:rPr lang="uk-UA" dirty="0" smtClean="0"/>
              <a:t>глобальні небезпеки</a:t>
            </a:r>
            <a:endParaRPr lang="ru-RU" dirty="0"/>
          </a:p>
        </p:txBody>
      </p:sp>
    </p:spTree>
  </p:cSld>
  <p:clrMapOvr>
    <a:masterClrMapping/>
  </p:clrMapOvr>
  <p:transition advTm="4563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/>
              <a:t>Глобальні проблеми людства</a:t>
            </a:r>
            <a:endParaRPr lang="ru-RU" i="1" u="sng" dirty="0"/>
          </a:p>
        </p:txBody>
      </p:sp>
      <p:pic>
        <p:nvPicPr>
          <p:cNvPr id="5" name="Рисунок 4" descr="0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1104207"/>
            <a:ext cx="6019800" cy="42685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ранніх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етапах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розвитку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нечисленне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людство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не могло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породити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жодної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глобальної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тобто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яка б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торкалася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будь-якої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людини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будь-якому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куточку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Землі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Унаслідок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заселення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людством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майже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всього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суходолу та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небачених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масштабів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господарського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освоєння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довкілля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почали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виникати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дедалі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загострюватися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глобальні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них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особливо,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вони разом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здатні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спричинити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знищення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всього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живого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нашій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планеті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24125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dirty="0" err="1" smtClean="0"/>
              <a:t>Демографічну</a:t>
            </a:r>
            <a:r>
              <a:rPr lang="ru-RU" dirty="0" smtClean="0"/>
              <a:t> </a:t>
            </a:r>
            <a:r>
              <a:rPr lang="ru-RU" dirty="0" smtClean="0"/>
              <a:t>проблему</a:t>
            </a:r>
            <a:endParaRPr lang="ru-RU" dirty="0"/>
          </a:p>
        </p:txBody>
      </p:sp>
      <p:pic>
        <p:nvPicPr>
          <p:cNvPr id="7" name="Содержимое 6" descr="unnamed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12256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unnamed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786058"/>
            <a:ext cx="403860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 smtClean="0"/>
              <a:t>Нині</a:t>
            </a:r>
            <a:r>
              <a:rPr lang="ru-RU" sz="3100" dirty="0" smtClean="0"/>
              <a:t> до </a:t>
            </a:r>
            <a:r>
              <a:rPr lang="ru-RU" sz="3100" dirty="0" err="1" smtClean="0"/>
              <a:t>всеосяжних</a:t>
            </a:r>
            <a:r>
              <a:rPr lang="ru-RU" sz="3100" dirty="0" smtClean="0"/>
              <a:t>, </a:t>
            </a:r>
            <a:r>
              <a:rPr lang="ru-RU" sz="3100" dirty="0" err="1" smtClean="0"/>
              <a:t>тобто</a:t>
            </a:r>
            <a:r>
              <a:rPr lang="ru-RU" sz="3100" dirty="0" smtClean="0"/>
              <a:t> </a:t>
            </a:r>
            <a:r>
              <a:rPr lang="ru-RU" sz="3100" dirty="0" err="1" smtClean="0"/>
              <a:t>глобальних</a:t>
            </a:r>
            <a:r>
              <a:rPr lang="ru-RU" sz="3100" dirty="0" smtClean="0"/>
              <a:t>, проблем </a:t>
            </a:r>
            <a:r>
              <a:rPr lang="ru-RU" sz="3100" dirty="0" err="1" smtClean="0"/>
              <a:t>людства</a:t>
            </a:r>
            <a:r>
              <a:rPr lang="ru-RU" sz="3100" dirty="0" smtClean="0"/>
              <a:t> </a:t>
            </a:r>
            <a:r>
              <a:rPr lang="ru-RU" sz="3100" dirty="0" err="1" smtClean="0"/>
              <a:t>відносять</a:t>
            </a:r>
            <a:r>
              <a:rPr lang="ru-RU" sz="3100" dirty="0" smtClean="0"/>
              <a:t>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2) </a:t>
            </a:r>
            <a:r>
              <a:rPr lang="ru-RU" dirty="0" err="1" smtClean="0"/>
              <a:t>Екологічну</a:t>
            </a:r>
            <a:r>
              <a:rPr lang="ru-RU" dirty="0" smtClean="0"/>
              <a:t> проблему</a:t>
            </a:r>
          </a:p>
          <a:p>
            <a:endParaRPr lang="ru-RU" dirty="0"/>
          </a:p>
        </p:txBody>
      </p:sp>
    </p:spTree>
  </p:cSld>
  <p:clrMapOvr>
    <a:masterClrMapping/>
  </p:clrMapOvr>
  <p:transition advTm="6453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Демографічна та екологічна проблеми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214422"/>
            <a:ext cx="3929090" cy="5214974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ru-RU" sz="3700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екологічних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проблем належать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такі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зміни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стану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довкілля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можуть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погіршити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(прямо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або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опосередковано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умови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життєдіяльності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людини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fontAlgn="base"/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Екологічні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нині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поширені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практично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повсюдно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означає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вони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створюють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загрозу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життєдіяльності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окремим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групам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людей, а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людству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загалом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, не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окремим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регіонам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чи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країнам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всій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планеті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fontAlgn="base"/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Екологічні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можуть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бути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спровоковані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стихійними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лихами. Так,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наприклад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катастрофічні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повені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часто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спричинюють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знищення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сільськогосподарських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угідь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забруднення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поверхневих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вод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спалах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інфекційних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захворювань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fontAlgn="base"/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Водночас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екологічна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проблема часто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наслідком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впливу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на природу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людства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Упродовж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усієї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своєї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історії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людство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через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господарську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діяльність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поступово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посилювало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тиск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на природу, усе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більше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порушуючи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ній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екологічну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рівновагу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Наслідком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цього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забруднення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довкілля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своєрідна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"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відповідь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" на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порушення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людиною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природних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зв'язків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виснаження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ресурсів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видозміни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окремих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природних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компонентів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загалом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природних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  <a:cs typeface="Calibri" pitchFamily="34" charset="0"/>
              </a:rPr>
              <a:t>комплексів</a:t>
            </a:r>
            <a:r>
              <a:rPr lang="ru-RU" sz="3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x_0f5b0b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929198"/>
            <a:ext cx="2071702" cy="1778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504827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Вивчаючи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ознайомилися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особливостями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розміщення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особливості</a:t>
            </a:r>
            <a:r>
              <a:rPr lang="ru-RU" sz="1600" dirty="0" smtClean="0"/>
              <a:t> породили </a:t>
            </a:r>
            <a:r>
              <a:rPr lang="ru-RU" sz="1600" dirty="0" err="1" smtClean="0"/>
              <a:t>демографічну</a:t>
            </a:r>
            <a:r>
              <a:rPr lang="ru-RU" sz="1600" dirty="0" smtClean="0"/>
              <a:t> проблему. Вона </a:t>
            </a:r>
            <a:r>
              <a:rPr lang="ru-RU" sz="1600" dirty="0" err="1" smtClean="0"/>
              <a:t>дедалі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загострюється</a:t>
            </a:r>
            <a:r>
              <a:rPr lang="ru-RU" sz="1600" dirty="0" smtClean="0"/>
              <a:t>. У </a:t>
            </a:r>
            <a:r>
              <a:rPr lang="ru-RU" sz="1600" dirty="0" err="1" smtClean="0"/>
              <a:t>цілому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демографічна</a:t>
            </a:r>
            <a:r>
              <a:rPr lang="ru-RU" sz="1600" dirty="0" smtClean="0"/>
              <a:t> проблема </a:t>
            </a:r>
            <a:r>
              <a:rPr lang="ru-RU" sz="1600" dirty="0" err="1" smtClean="0"/>
              <a:t>нині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стрімкому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країнах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розвиваються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загрозі</a:t>
            </a:r>
            <a:r>
              <a:rPr lang="ru-RU" sz="1600" dirty="0" smtClean="0"/>
              <a:t> </a:t>
            </a:r>
            <a:r>
              <a:rPr lang="ru-RU" sz="1600" dirty="0" err="1" smtClean="0"/>
              <a:t>депопуляції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померлих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кількістю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народжених</a:t>
            </a:r>
            <a:r>
              <a:rPr lang="ru-RU" sz="1600" dirty="0" smtClean="0"/>
              <a:t>, в </a:t>
            </a:r>
            <a:r>
              <a:rPr lang="ru-RU" sz="1600" dirty="0" err="1" smtClean="0"/>
              <a:t>економічно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розвинених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країнах</a:t>
            </a:r>
            <a:r>
              <a:rPr lang="ru-RU" sz="1600" dirty="0" smtClean="0"/>
              <a:t>. </a:t>
            </a:r>
            <a:r>
              <a:rPr lang="ru-RU" sz="1600" dirty="0" err="1" smtClean="0"/>
              <a:t>Обидва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процеси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негативними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людства</a:t>
            </a:r>
            <a:r>
              <a:rPr lang="ru-RU" sz="1600" dirty="0" smtClean="0"/>
              <a:t>. 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Demographics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769174"/>
            <a:ext cx="3500462" cy="1885963"/>
          </a:xfrm>
          <a:prstGeom prst="rect">
            <a:avLst/>
          </a:prstGeom>
        </p:spPr>
      </p:pic>
    </p:spTree>
  </p:cSld>
  <p:clrMapOvr>
    <a:masterClrMapping/>
  </p:clrMapOvr>
  <p:transition advTm="67000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186106" cy="828660"/>
          </a:xfrm>
        </p:spPr>
        <p:txBody>
          <a:bodyPr/>
          <a:lstStyle/>
          <a:p>
            <a:pPr algn="ctr"/>
            <a:r>
              <a:rPr lang="ru-RU" dirty="0" smtClean="0"/>
              <a:t>3) </a:t>
            </a:r>
            <a:r>
              <a:rPr lang="ru-RU" dirty="0" err="1" smtClean="0"/>
              <a:t>Геополітичні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5" name="Рисунок 4" descr="unnamed (3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06" r="9206"/>
          <a:stretch>
            <a:fillRect/>
          </a:stretch>
        </p:blipFill>
        <p:spPr>
          <a:xfrm>
            <a:off x="714348" y="1214422"/>
            <a:ext cx="4195316" cy="3876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4" y="1214422"/>
            <a:ext cx="3543296" cy="4805378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Глобально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постала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в наш час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геополітична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проблема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збереження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миру.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Воєнні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конфлікти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існували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завжди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Але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вони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ніколи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так не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загрожували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всьому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людству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як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нині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. В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арсеналах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найбільших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країн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світу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зосереджена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така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кількість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зброї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якої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достатньо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щоб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знищити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все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живе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планеті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Атомні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водневі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бомби,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якщо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вибухнуть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одночасно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здатні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розірвати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Землю на шматки.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Сукупний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світовий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запас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ядерної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зброї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становить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близько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15 тис. мегатонн,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приблизно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дорівнює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більш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як 1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млн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бомб,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аналогічних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тій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була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скинута на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Хіросіму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.  І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хоча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ядерна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зброя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більше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застосовувалась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викликає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занепокоєння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прагнення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окремих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держав до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безконтрольного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боку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міжнародного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співтовариства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володіння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зброєю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масового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знищення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Нині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налічується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щонайменше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сім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"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ядерних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держав", у т. ч.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таких,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конфліктують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між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собою (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Індія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та Пакистан).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Ще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ряд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країн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веде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активні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роботи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щодо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створення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ядерної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зброї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Tm="31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2786082" cy="1214446"/>
          </a:xfrm>
        </p:spPr>
        <p:txBody>
          <a:bodyPr/>
          <a:lstStyle/>
          <a:p>
            <a:r>
              <a:rPr lang="ru-RU" dirty="0" smtClean="0"/>
              <a:t>4) </a:t>
            </a:r>
            <a:r>
              <a:rPr lang="ru-RU" dirty="0" err="1" smtClean="0"/>
              <a:t>Продовольча</a:t>
            </a:r>
            <a:r>
              <a:rPr lang="ru-RU" dirty="0" smtClean="0"/>
              <a:t> проблема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1214422"/>
            <a:ext cx="4038600" cy="328614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Останніми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роками, як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ніколи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останні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три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десятиліття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увага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світу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привернута до проблем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продовольства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Цілий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ряд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чинників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зумовив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підвищення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цін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продукти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харчування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досягла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нині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найвищого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рівня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1970-их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років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обставина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серйозно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позначилася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продовольчій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безпеці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бідних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верств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світу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Найбільш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надійний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напрямок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вирішення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глобальної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продовольчої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зростання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виробництва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продуктів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харчування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голодуючих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державах -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країнах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Азії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Африка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Латинської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Америки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Тому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основою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вирішення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продовольчої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проблеми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інтенсивний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шлях -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підвищення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біологічної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продуктивності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вже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існуючих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угідь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 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500562" y="1214422"/>
            <a:ext cx="4038600" cy="335758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Нині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людство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впритул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наблизилося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межі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вичерпання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найдоступніших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а тому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найдешевших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видів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органічних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мінеральних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ресурсів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Передусім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стосується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нафти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газу.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найголовніші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енергоносії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суспільство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вимушене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добувати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усе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більшої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глибини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понад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5-6 тис. м).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Постійно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зростає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частка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нафти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газу,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видобутих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великими затратами на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шельфі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морів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океанів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того,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дедалі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більше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нафти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газу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видобувають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віддалених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районах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планети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екстремальними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природними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умовами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різко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підвищує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собівартість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сировини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Унаслідок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інтенсивного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видобутку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починають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вичерпуватися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запаси руд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металів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Образно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сказати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так: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сьогодні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людство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починає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шкрябати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по дну миски,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вибираючи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все,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там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залишилося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357166"/>
            <a:ext cx="3643338" cy="1143008"/>
          </a:xfrm>
        </p:spPr>
        <p:txBody>
          <a:bodyPr/>
          <a:lstStyle/>
          <a:p>
            <a:r>
              <a:rPr lang="uk-UA" dirty="0" smtClean="0"/>
              <a:t>5) </a:t>
            </a:r>
            <a:r>
              <a:rPr lang="ru-RU" dirty="0" err="1" smtClean="0"/>
              <a:t>Енергетична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сировинна</a:t>
            </a:r>
            <a:r>
              <a:rPr lang="ru-RU" dirty="0" smtClean="0"/>
              <a:t> </a:t>
            </a:r>
            <a:r>
              <a:rPr lang="ru-RU" dirty="0" smtClean="0"/>
              <a:t>проблема</a:t>
            </a:r>
          </a:p>
          <a:p>
            <a:endParaRPr lang="ru-RU" dirty="0"/>
          </a:p>
        </p:txBody>
      </p:sp>
      <p:pic>
        <p:nvPicPr>
          <p:cNvPr id="7" name="Рисунок 6" descr="1304594962_7f991af9-4f7c-4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4429132"/>
            <a:ext cx="2452694" cy="1839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y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572008"/>
            <a:ext cx="3333760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0454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186766" cy="1066800"/>
          </a:xfrm>
        </p:spPr>
        <p:txBody>
          <a:bodyPr>
            <a:normAutofit fontScale="90000"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6) Проблема </a:t>
            </a:r>
            <a:r>
              <a:rPr lang="ru-RU" sz="2700" dirty="0" err="1" smtClean="0"/>
              <a:t>подолання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відсталості</a:t>
            </a:r>
            <a:r>
              <a:rPr lang="ru-RU" sz="2700" dirty="0" smtClean="0"/>
              <a:t> </a:t>
            </a:r>
            <a:r>
              <a:rPr lang="ru-RU" sz="2700" dirty="0" err="1" smtClean="0"/>
              <a:t>країн,що</a:t>
            </a:r>
            <a:r>
              <a:rPr lang="ru-RU" sz="2700" dirty="0" smtClean="0"/>
              <a:t> </a:t>
            </a:r>
            <a:r>
              <a:rPr lang="ru-RU" sz="2700" dirty="0" err="1" smtClean="0"/>
              <a:t>розвиваються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659894818393800bcda394da826da358ec6b694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33550"/>
            <a:ext cx="5329246" cy="3195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60" y="1071546"/>
            <a:ext cx="2686040" cy="494825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Ви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вже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знаєте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велика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нерівність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нерівномірність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розвитку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окремих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країн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груп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причиною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загострення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міжнародної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напруженості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Врешті-решт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таке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напруження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призводить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бунтів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збройних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конфліктів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появи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мільйонів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біженців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тощо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fontAlgn="base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Проблема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подолання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відсталості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країн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розвиваються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— одна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найгостріших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глобальних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проблем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сучасності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Адже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рівень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доходів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на душу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населення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більшості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країв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розвиваються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у десятки, а то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сотні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разів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нижчий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ніж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розвинутих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Цей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розрив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не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тільки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скорочується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наростає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26297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789" y="2714620"/>
            <a:ext cx="5802422" cy="38450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Слід</a:t>
            </a:r>
            <a:r>
              <a:rPr lang="ru-RU" sz="3200" dirty="0" smtClean="0"/>
              <a:t> </a:t>
            </a:r>
            <a:r>
              <a:rPr lang="ru-RU" sz="3200" dirty="0" err="1" smtClean="0"/>
              <a:t>пам'ятати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всі</a:t>
            </a:r>
            <a:r>
              <a:rPr lang="ru-RU" sz="3200" dirty="0" smtClean="0"/>
              <a:t> </a:t>
            </a:r>
            <a:r>
              <a:rPr lang="ru-RU" sz="3200" dirty="0" err="1" smtClean="0"/>
              <a:t>глобальні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проблеми</a:t>
            </a:r>
            <a:r>
              <a:rPr lang="ru-RU" sz="3200" dirty="0" smtClean="0"/>
              <a:t> </a:t>
            </a:r>
            <a:r>
              <a:rPr lang="ru-RU" sz="3200" dirty="0" err="1" smtClean="0"/>
              <a:t>взаємопов'язані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тому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бути </a:t>
            </a:r>
            <a:r>
              <a:rPr lang="ru-RU" sz="3200" dirty="0" err="1" smtClean="0"/>
              <a:t>вирішені</a:t>
            </a:r>
            <a:r>
              <a:rPr lang="ru-RU" sz="3200" dirty="0" smtClean="0"/>
              <a:t>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в </a:t>
            </a:r>
            <a:r>
              <a:rPr lang="ru-RU" sz="3200" dirty="0" err="1" smtClean="0"/>
              <a:t>комплексі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спільними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зусиллями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співтовариства</a:t>
            </a:r>
            <a:endParaRPr lang="ru-RU" sz="3200" dirty="0"/>
          </a:p>
        </p:txBody>
      </p:sp>
    </p:spTree>
  </p:cSld>
  <p:clrMapOvr>
    <a:masterClrMapping/>
  </p:clrMapOvr>
  <p:transition advTm="6828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589</Words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Розвиток людства і глобальні небезпеки</vt:lpstr>
      <vt:lpstr>Глобальні проблеми людства</vt:lpstr>
      <vt:lpstr>Нині до всеосяжних, тобто глобальних, проблем людства відносять: </vt:lpstr>
      <vt:lpstr>Демографічна та екологічна проблеми</vt:lpstr>
      <vt:lpstr>3) Геополітичні проблеми </vt:lpstr>
      <vt:lpstr>Слайд 6</vt:lpstr>
      <vt:lpstr>        6) Проблема подолання відсталості країн,що розвиваються </vt:lpstr>
      <vt:lpstr>Слід пам'ятати, що всі глобальні проблеми взаємопов'язані й тому можуть бути вирішені тільки в комплексі і тільки спільними зусиллями Світового співтовариства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людства і глобальні небезпеки</dc:title>
  <dc:creator>Vitalik Babiy</dc:creator>
  <cp:lastModifiedBy>Vitalik Babiy</cp:lastModifiedBy>
  <cp:revision>10</cp:revision>
  <dcterms:created xsi:type="dcterms:W3CDTF">2020-05-18T10:02:10Z</dcterms:created>
  <dcterms:modified xsi:type="dcterms:W3CDTF">2020-05-18T11:34:01Z</dcterms:modified>
</cp:coreProperties>
</file>