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94E91AE-23F5-4486-A01D-D79ADB26E39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304EAD-F8BD-41AF-B881-25088FF0B8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7%D0%B5%D0%BF%D1%96%D0%BB%D1%8C_%D0%94%D0%B0%D0%BD%D0%B8%D0%BB%D0%BE_%D0%92%D0%B0%D1%81%D0%B8%D0%BB%D1%8C%D0%BE%D0%B2%D0%B8%D1%8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5%D1%80%D0%BD%D0%BE%D0%BF%D1%96%D0%BB%D1%8C%D1%81%D1%8C%D0%BA%D0%B5_%D0%BE%D0%B1%D0%BB%D0%B0%D1%81%D0%BD%D0%B5_%D0%B4%D0%B5%D1%80%D0%B6%D0%B0%D0%B2%D0%BD%D0%B5_%D0%BC%D1%83%D0%B7%D0%B8%D1%87%D0%BD%D0%B5_%D1%83%D1%87%D0%B8%D0%BB%D0%B8%D1%89%D0%B5_%D1%96%D0%BC%D0%B5%D0%BD%D1%96_%D0%A1%D0%BE%D0%BB%D0%BE%D0%BC%D1%96%D1%97_%D0%9A%D1%80%D1%83%D1%88%D0%B5%D0%BB%D1%8C%D0%BD%D0%B8%D1%86%D1%8C%D0%BA%D0%BE%D1%9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Виконала: Лиха Олена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Опис пам'ятника</a:t>
            </a:r>
            <a:r>
              <a:rPr smtClean="0"/>
              <a:t>'</a:t>
            </a:r>
            <a:r>
              <a:rPr lang="uk-UA" dirty="0" smtClean="0"/>
              <a:t> </a:t>
            </a:r>
            <a:r>
              <a:rPr lang="uk-UA" dirty="0" err="1" smtClean="0"/>
              <a:t>“Соломії</a:t>
            </a:r>
            <a:r>
              <a:rPr lang="uk-UA" dirty="0" smtClean="0"/>
              <a:t> </a:t>
            </a:r>
            <a:r>
              <a:rPr lang="uk-UA" dirty="0" err="1" smtClean="0"/>
              <a:t>Крушельницької”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m-Krushelnytska-Solomia-141036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5319" y="1071546"/>
            <a:ext cx="6069761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85860"/>
            <a:ext cx="2147918" cy="4714908"/>
          </a:xfrm>
        </p:spPr>
        <p:txBody>
          <a:bodyPr>
            <a:normAutofit fontScale="25000" lnSpcReduction="20000"/>
          </a:bodyPr>
          <a:lstStyle/>
          <a:p>
            <a:r>
              <a:rPr lang="uk-UA" sz="4400" dirty="0" smtClean="0"/>
              <a:t>Струнка постать Соломії в повний зріст в старовинному вбранні</a:t>
            </a:r>
            <a:r>
              <a:rPr lang="ru-RU" sz="4400" dirty="0" smtClean="0"/>
              <a:t> </a:t>
            </a:r>
            <a:r>
              <a:rPr lang="uk-UA" sz="4400" dirty="0" smtClean="0"/>
              <a:t>з капелюшком розміщена на круглому постаменті. Співачка зображена</a:t>
            </a:r>
            <a:r>
              <a:rPr lang="ru-RU" sz="4400" dirty="0" smtClean="0"/>
              <a:t> </a:t>
            </a:r>
            <a:r>
              <a:rPr lang="ru-RU" sz="4400" dirty="0" smtClean="0"/>
              <a:t>в </a:t>
            </a:r>
            <a:r>
              <a:rPr lang="uk-UA" sz="4400" dirty="0" smtClean="0"/>
              <a:t>нестримному</a:t>
            </a:r>
            <a:r>
              <a:rPr lang="ru-RU" sz="4400" dirty="0" smtClean="0"/>
              <a:t> </a:t>
            </a:r>
            <a:r>
              <a:rPr lang="uk-UA" sz="4400" dirty="0" smtClean="0"/>
              <a:t>поступі вперед, права рука спирається на вигадливий візерунок перил із застиглої музики.</a:t>
            </a:r>
          </a:p>
          <a:p>
            <a:r>
              <a:rPr lang="uk-UA" sz="4400" dirty="0" smtClean="0"/>
              <a:t>Постать співачки вилито з бронзи. Пам'ятник заввишки 3,8 м, важить 3,5 </a:t>
            </a:r>
            <a:r>
              <a:rPr lang="ru-RU" sz="4400" dirty="0" smtClean="0"/>
              <a:t>т.</a:t>
            </a:r>
          </a:p>
          <a:p>
            <a:r>
              <a:rPr lang="uk-UA" sz="4400" dirty="0" smtClean="0"/>
              <a:t>Автори композиції — скульптор Володимир </a:t>
            </a:r>
            <a:r>
              <a:rPr lang="uk-UA" sz="4400" dirty="0" err="1" smtClean="0"/>
              <a:t>Стасюк</a:t>
            </a:r>
            <a:r>
              <a:rPr lang="uk-UA" sz="4400" dirty="0" smtClean="0"/>
              <a:t> (Рівне) та брати Андрій та Володимир </a:t>
            </a:r>
            <a:r>
              <a:rPr lang="uk-UA" sz="4400" dirty="0" err="1" smtClean="0"/>
              <a:t>Сухорські</a:t>
            </a:r>
            <a:r>
              <a:rPr lang="uk-UA" sz="4400" dirty="0" smtClean="0"/>
              <a:t>, архітектор </a:t>
            </a:r>
            <a:r>
              <a:rPr lang="uk-UA" sz="4400" dirty="0" err="1" smtClean="0"/>
              <a:t>Ізабелля</a:t>
            </a:r>
            <a:r>
              <a:rPr lang="uk-UA" sz="4400" dirty="0" smtClean="0"/>
              <a:t> </a:t>
            </a:r>
            <a:r>
              <a:rPr lang="ru-RU" sz="4400" dirty="0" smtClean="0"/>
              <a:t>Ткачук</a:t>
            </a:r>
            <a:r>
              <a:rPr lang="ru-RU" sz="4400" dirty="0" smtClean="0"/>
              <a:t>, </a:t>
            </a:r>
            <a:r>
              <a:rPr lang="uk-UA" sz="4400" dirty="0" smtClean="0"/>
              <a:t>які працювали спільно з</a:t>
            </a:r>
            <a:r>
              <a:rPr lang="ru-RU" sz="4400" dirty="0" smtClean="0"/>
              <a:t> </a:t>
            </a:r>
            <a:r>
              <a:rPr lang="uk-UA" sz="4400" dirty="0" smtClean="0"/>
              <a:t>тернопільськими митцями </a:t>
            </a:r>
            <a:r>
              <a:rPr lang="uk-UA" sz="4400" dirty="0" smtClean="0">
                <a:solidFill>
                  <a:schemeClr val="tx1"/>
                </a:solidFill>
              </a:rPr>
              <a:t>Данилом</a:t>
            </a:r>
            <a:r>
              <a:rPr lang="uk-UA" sz="4400" dirty="0" smtClean="0">
                <a:solidFill>
                  <a:schemeClr val="tx1"/>
                </a:solidFill>
                <a:hlinkClick r:id="rId3" tooltip="Чепіль Данило Васильович"/>
              </a:rPr>
              <a:t> </a:t>
            </a:r>
            <a:r>
              <a:rPr lang="uk-UA" sz="4400" dirty="0" err="1" smtClean="0">
                <a:solidFill>
                  <a:schemeClr val="tx1"/>
                </a:solidFill>
              </a:rPr>
              <a:t>Чепілем</a:t>
            </a:r>
            <a:r>
              <a:rPr lang="uk-UA" sz="4400" dirty="0" smtClean="0">
                <a:solidFill>
                  <a:schemeClr val="tx1"/>
                </a:solidFill>
              </a:rPr>
              <a:t> та Анатолієм  </a:t>
            </a:r>
            <a:r>
              <a:rPr lang="ru-RU" sz="4400" dirty="0" err="1" smtClean="0">
                <a:solidFill>
                  <a:schemeClr val="tx1"/>
                </a:solidFill>
              </a:rPr>
              <a:t>Водоп</a:t>
            </a:r>
            <a:r>
              <a:rPr lang="en-US" sz="4400" dirty="0" smtClean="0">
                <a:solidFill>
                  <a:schemeClr val="tx1"/>
                </a:solidFill>
              </a:rPr>
              <a:t>’</a:t>
            </a:r>
            <a:r>
              <a:rPr lang="ru-RU" sz="4400" dirty="0" err="1" smtClean="0">
                <a:solidFill>
                  <a:schemeClr val="tx1"/>
                </a:solidFill>
              </a:rPr>
              <a:t>яном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82866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Опис пам'ятника</a:t>
            </a:r>
            <a:endParaRPr lang="uk-UA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82866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З </a:t>
            </a:r>
            <a:r>
              <a:rPr lang="uk-UA" b="0" dirty="0" smtClean="0"/>
              <a:t>історії пам'ятника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Крушельницькій  город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072" b="1407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1285860"/>
            <a:ext cx="2286016" cy="4857784"/>
          </a:xfrm>
        </p:spPr>
        <p:txBody>
          <a:bodyPr>
            <a:normAutofit fontScale="55000" lnSpcReduction="20000"/>
          </a:bodyPr>
          <a:lstStyle/>
          <a:p>
            <a:r>
              <a:rPr lang="uk-UA" sz="2000" dirty="0" smtClean="0"/>
              <a:t>Ідея пам'ятника встановлення зародилася ще в 1989 році. Тоді планувалося, що він постане біля Тернопільського</a:t>
            </a:r>
            <a:r>
              <a:rPr lang="uk-UA" sz="2000" dirty="0" smtClean="0">
                <a:hlinkClick r:id="rId3" tooltip="Тернопільське обласне державне музичне училище імені Соломії Крушельницької"/>
              </a:rPr>
              <a:t> </a:t>
            </a:r>
            <a:r>
              <a:rPr lang="uk-UA" sz="2000" dirty="0" smtClean="0"/>
              <a:t>музичного</a:t>
            </a:r>
            <a:r>
              <a:rPr lang="ru-RU" sz="2000" dirty="0" smtClean="0"/>
              <a:t> </a:t>
            </a:r>
            <a:r>
              <a:rPr lang="uk-UA" sz="2000" dirty="0" smtClean="0"/>
              <a:t>училища імені Соломії Крушельницької. Там було закладено камінь, але ідею не реалізували.</a:t>
            </a:r>
          </a:p>
          <a:p>
            <a:r>
              <a:rPr lang="uk-UA" sz="2000" dirty="0" smtClean="0"/>
              <a:t>У 2003 році голова благодійного фонду «Соломія» Марта </a:t>
            </a:r>
            <a:r>
              <a:rPr lang="uk-UA" sz="2000" dirty="0" err="1" smtClean="0"/>
              <a:t>Подкович</a:t>
            </a:r>
            <a:r>
              <a:rPr lang="uk-UA" sz="2000" dirty="0" smtClean="0"/>
              <a:t> порушила питання про спорудження пам'ятника. 30 березня 2004 року у Тернополі відбувся перший благодійний концерт по збору коштів </a:t>
            </a:r>
            <a:r>
              <a:rPr lang="ru-RU" sz="2000" dirty="0" smtClean="0"/>
              <a:t>на </a:t>
            </a:r>
            <a:r>
              <a:rPr lang="uk-UA" sz="2000" dirty="0" smtClean="0"/>
              <a:t>нього за участю народних артистів України Мирослава Скорика, Ігоря </a:t>
            </a:r>
            <a:r>
              <a:rPr lang="uk-UA" sz="2000" dirty="0" err="1" smtClean="0"/>
              <a:t>Пилатюка</a:t>
            </a:r>
            <a:r>
              <a:rPr lang="uk-UA" sz="2000" dirty="0" smtClean="0"/>
              <a:t>, камерного оркестру Музичної академії. </a:t>
            </a:r>
          </a:p>
          <a:p>
            <a:r>
              <a:rPr lang="uk-UA" sz="2000" dirty="0" smtClean="0"/>
              <a:t>Біля пам'ятника щорічно в день народження Соломії Крушельницької відбуваються святкові </a:t>
            </a:r>
            <a:r>
              <a:rPr lang="uk-UA" sz="2000" dirty="0" err="1" smtClean="0"/>
              <a:t>урочини</a:t>
            </a:r>
            <a:r>
              <a:rPr lang="ru-RU" sz="20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65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Бумажная</vt:lpstr>
      <vt:lpstr>Опис пам'ятника' “Соломії Крушельницької”</vt:lpstr>
      <vt:lpstr>Опис пам'ятника</vt:lpstr>
      <vt:lpstr>З історії пам'ятника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2020-05-28T16:05:21Z</dcterms:created>
  <dcterms:modified xsi:type="dcterms:W3CDTF">2020-05-28T16:57:11Z</dcterms:modified>
</cp:coreProperties>
</file>