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69" r:id="rId6"/>
    <p:sldId id="270" r:id="rId7"/>
    <p:sldId id="261" r:id="rId8"/>
    <p:sldId id="263" r:id="rId9"/>
    <p:sldId id="262" r:id="rId10"/>
    <p:sldId id="264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27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37DAD5-3CA9-457F-83A6-F55AC76A7CE0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4B42900-11E9-4CE8-94F3-2912C081733E}">
      <dgm:prSet phldrT="[Текст]"/>
      <dgm:spPr/>
      <dgm:t>
        <a:bodyPr/>
        <a:lstStyle/>
        <a:p>
          <a:r>
            <a:rPr lang="uk-UA" dirty="0" smtClean="0"/>
            <a:t>Політичні</a:t>
          </a:r>
        </a:p>
      </dgm:t>
    </dgm:pt>
    <dgm:pt modelId="{BE4673CE-9EDB-4C56-AFAF-CE11A667C9F0}" type="parTrans" cxnId="{F919B7D3-2ECD-40B8-9AB4-906BCE943DDE}">
      <dgm:prSet/>
      <dgm:spPr/>
      <dgm:t>
        <a:bodyPr/>
        <a:lstStyle/>
        <a:p>
          <a:endParaRPr lang="ru-RU"/>
        </a:p>
      </dgm:t>
    </dgm:pt>
    <dgm:pt modelId="{7D9B54B6-6190-452A-B8E3-9439BD35D7DC}" type="sibTrans" cxnId="{F919B7D3-2ECD-40B8-9AB4-906BCE943DDE}">
      <dgm:prSet/>
      <dgm:spPr/>
      <dgm:t>
        <a:bodyPr/>
        <a:lstStyle/>
        <a:p>
          <a:endParaRPr lang="ru-RU"/>
        </a:p>
      </dgm:t>
    </dgm:pt>
    <dgm:pt modelId="{2734405A-BA31-4BBD-B272-2D5BE946AF9B}">
      <dgm:prSet phldrT="[Текст]"/>
      <dgm:spPr/>
      <dgm:t>
        <a:bodyPr/>
        <a:lstStyle/>
        <a:p>
          <a:r>
            <a:rPr lang="uk-UA" dirty="0" smtClean="0"/>
            <a:t>Судові</a:t>
          </a:r>
        </a:p>
      </dgm:t>
    </dgm:pt>
    <dgm:pt modelId="{0B62599D-589A-4978-BB0A-2528574176EC}" type="parTrans" cxnId="{BF58D105-3D1E-4DB7-B84D-3747BFDDEF0E}">
      <dgm:prSet/>
      <dgm:spPr/>
      <dgm:t>
        <a:bodyPr/>
        <a:lstStyle/>
        <a:p>
          <a:endParaRPr lang="ru-RU"/>
        </a:p>
      </dgm:t>
    </dgm:pt>
    <dgm:pt modelId="{EB7E4E8A-25D5-4C2F-ADA2-B55FA2D37EE3}" type="sibTrans" cxnId="{BF58D105-3D1E-4DB7-B84D-3747BFDDEF0E}">
      <dgm:prSet/>
      <dgm:spPr/>
      <dgm:t>
        <a:bodyPr/>
        <a:lstStyle/>
        <a:p>
          <a:endParaRPr lang="ru-RU"/>
        </a:p>
      </dgm:t>
    </dgm:pt>
    <dgm:pt modelId="{37C6DB7F-EC3C-488C-9631-DF7D1CDB7F3B}">
      <dgm:prSet phldrT="[Текст]"/>
      <dgm:spPr/>
      <dgm:t>
        <a:bodyPr/>
        <a:lstStyle/>
        <a:p>
          <a:r>
            <a:rPr lang="uk-UA" dirty="0" smtClean="0"/>
            <a:t>Навчальні</a:t>
          </a:r>
          <a:endParaRPr lang="ru-RU" dirty="0"/>
        </a:p>
      </dgm:t>
    </dgm:pt>
    <dgm:pt modelId="{747E8242-A158-483C-A10B-BDCF4E97D780}" type="parTrans" cxnId="{945C93D7-45FF-4564-AA6B-A4753F5327F8}">
      <dgm:prSet/>
      <dgm:spPr/>
      <dgm:t>
        <a:bodyPr/>
        <a:lstStyle/>
        <a:p>
          <a:endParaRPr lang="ru-RU"/>
        </a:p>
      </dgm:t>
    </dgm:pt>
    <dgm:pt modelId="{8775F74F-8E8B-4492-9E70-2C754081CA48}" type="sibTrans" cxnId="{945C93D7-45FF-4564-AA6B-A4753F5327F8}">
      <dgm:prSet/>
      <dgm:spPr/>
      <dgm:t>
        <a:bodyPr/>
        <a:lstStyle/>
        <a:p>
          <a:endParaRPr lang="ru-RU"/>
        </a:p>
      </dgm:t>
    </dgm:pt>
    <dgm:pt modelId="{83B4D2A7-8DFF-4724-B9A0-5902356751FF}" type="pres">
      <dgm:prSet presAssocID="{6337DAD5-3CA9-457F-83A6-F55AC76A7CE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52FD225-7DF5-405C-A7CF-ED970A1116E7}" type="pres">
      <dgm:prSet presAssocID="{84B42900-11E9-4CE8-94F3-2912C081733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DCCA89-E3B6-4678-909C-1ADA016C1D3A}" type="pres">
      <dgm:prSet presAssocID="{7D9B54B6-6190-452A-B8E3-9439BD35D7DC}" presName="sibTrans" presStyleCnt="0"/>
      <dgm:spPr/>
    </dgm:pt>
    <dgm:pt modelId="{FFEA26C1-06BE-4004-9345-4B4B12C320A7}" type="pres">
      <dgm:prSet presAssocID="{2734405A-BA31-4BBD-B272-2D5BE946AF9B}" presName="node" presStyleLbl="node1" presStyleIdx="1" presStyleCnt="3" custLinFactNeighborY="6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B345B7-F95E-45FC-A2F5-378B0355D6C5}" type="pres">
      <dgm:prSet presAssocID="{EB7E4E8A-25D5-4C2F-ADA2-B55FA2D37EE3}" presName="sibTrans" presStyleCnt="0"/>
      <dgm:spPr/>
    </dgm:pt>
    <dgm:pt modelId="{F3D0927E-B381-4D9A-A565-D6E27922833A}" type="pres">
      <dgm:prSet presAssocID="{37C6DB7F-EC3C-488C-9631-DF7D1CDB7F3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9CF4B95-A6F6-43C0-A8F4-CF9DB8421471}" type="presOf" srcId="{6337DAD5-3CA9-457F-83A6-F55AC76A7CE0}" destId="{83B4D2A7-8DFF-4724-B9A0-5902356751FF}" srcOrd="0" destOrd="0" presId="urn:microsoft.com/office/officeart/2005/8/layout/default#1"/>
    <dgm:cxn modelId="{F919B7D3-2ECD-40B8-9AB4-906BCE943DDE}" srcId="{6337DAD5-3CA9-457F-83A6-F55AC76A7CE0}" destId="{84B42900-11E9-4CE8-94F3-2912C081733E}" srcOrd="0" destOrd="0" parTransId="{BE4673CE-9EDB-4C56-AFAF-CE11A667C9F0}" sibTransId="{7D9B54B6-6190-452A-B8E3-9439BD35D7DC}"/>
    <dgm:cxn modelId="{BF58D105-3D1E-4DB7-B84D-3747BFDDEF0E}" srcId="{6337DAD5-3CA9-457F-83A6-F55AC76A7CE0}" destId="{2734405A-BA31-4BBD-B272-2D5BE946AF9B}" srcOrd="1" destOrd="0" parTransId="{0B62599D-589A-4978-BB0A-2528574176EC}" sibTransId="{EB7E4E8A-25D5-4C2F-ADA2-B55FA2D37EE3}"/>
    <dgm:cxn modelId="{945C93D7-45FF-4564-AA6B-A4753F5327F8}" srcId="{6337DAD5-3CA9-457F-83A6-F55AC76A7CE0}" destId="{37C6DB7F-EC3C-488C-9631-DF7D1CDB7F3B}" srcOrd="2" destOrd="0" parTransId="{747E8242-A158-483C-A10B-BDCF4E97D780}" sibTransId="{8775F74F-8E8B-4492-9E70-2C754081CA48}"/>
    <dgm:cxn modelId="{5A1AF6F6-DB78-488C-B965-4E5FD522AD60}" type="presOf" srcId="{84B42900-11E9-4CE8-94F3-2912C081733E}" destId="{152FD225-7DF5-405C-A7CF-ED970A1116E7}" srcOrd="0" destOrd="0" presId="urn:microsoft.com/office/officeart/2005/8/layout/default#1"/>
    <dgm:cxn modelId="{160ED3A3-6274-44B7-B185-933DFDC26395}" type="presOf" srcId="{2734405A-BA31-4BBD-B272-2D5BE946AF9B}" destId="{FFEA26C1-06BE-4004-9345-4B4B12C320A7}" srcOrd="0" destOrd="0" presId="urn:microsoft.com/office/officeart/2005/8/layout/default#1"/>
    <dgm:cxn modelId="{D447FC21-B226-4DA0-9D4E-866E71950EE4}" type="presOf" srcId="{37C6DB7F-EC3C-488C-9631-DF7D1CDB7F3B}" destId="{F3D0927E-B381-4D9A-A565-D6E27922833A}" srcOrd="0" destOrd="0" presId="urn:microsoft.com/office/officeart/2005/8/layout/default#1"/>
    <dgm:cxn modelId="{C925C951-BC48-476B-A14A-2FD05AFCCCE4}" type="presParOf" srcId="{83B4D2A7-8DFF-4724-B9A0-5902356751FF}" destId="{152FD225-7DF5-405C-A7CF-ED970A1116E7}" srcOrd="0" destOrd="0" presId="urn:microsoft.com/office/officeart/2005/8/layout/default#1"/>
    <dgm:cxn modelId="{391FCD64-D03D-46AB-8D9C-B8898DA8EB2F}" type="presParOf" srcId="{83B4D2A7-8DFF-4724-B9A0-5902356751FF}" destId="{4EDCCA89-E3B6-4678-909C-1ADA016C1D3A}" srcOrd="1" destOrd="0" presId="urn:microsoft.com/office/officeart/2005/8/layout/default#1"/>
    <dgm:cxn modelId="{4BA86EDC-D1CA-4F37-ABBB-7E5114C92C16}" type="presParOf" srcId="{83B4D2A7-8DFF-4724-B9A0-5902356751FF}" destId="{FFEA26C1-06BE-4004-9345-4B4B12C320A7}" srcOrd="2" destOrd="0" presId="urn:microsoft.com/office/officeart/2005/8/layout/default#1"/>
    <dgm:cxn modelId="{1FDABAE7-9104-40BD-AE19-4C8F770ACB92}" type="presParOf" srcId="{83B4D2A7-8DFF-4724-B9A0-5902356751FF}" destId="{95B345B7-F95E-45FC-A2F5-378B0355D6C5}" srcOrd="3" destOrd="0" presId="urn:microsoft.com/office/officeart/2005/8/layout/default#1"/>
    <dgm:cxn modelId="{EC0D411E-A81C-4472-9E47-3EC6C079429C}" type="presParOf" srcId="{83B4D2A7-8DFF-4724-B9A0-5902356751FF}" destId="{F3D0927E-B381-4D9A-A565-D6E27922833A}" srcOrd="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BC4AB6-C816-49FA-B70F-4D04465BB3BF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2AB8E60-F808-417B-AB66-3D915A8B2E06}">
      <dgm:prSet phldrT="[Текст]" custT="1"/>
      <dgm:spPr/>
      <dgm:t>
        <a:bodyPr/>
        <a:lstStyle/>
        <a:p>
          <a:r>
            <a:rPr lang="uk-UA" altLang="uk-UA" sz="1400" dirty="0" smtClean="0"/>
            <a:t>Парламентські</a:t>
          </a:r>
          <a:r>
            <a:rPr lang="en-US" altLang="uk-UA" sz="1400" dirty="0" smtClean="0"/>
            <a:t> </a:t>
          </a:r>
          <a:r>
            <a:rPr lang="uk-UA" altLang="en-US" sz="1400" dirty="0" smtClean="0"/>
            <a:t>дебати</a:t>
          </a:r>
          <a:r>
            <a:rPr lang="en-US" altLang="uk-UA" sz="1400" dirty="0" smtClean="0"/>
            <a:t> </a:t>
          </a:r>
          <a:r>
            <a:rPr lang="uk-UA" altLang="en-US" sz="1400" dirty="0" smtClean="0"/>
            <a:t>за</a:t>
          </a:r>
          <a:r>
            <a:rPr lang="en-US" altLang="uk-UA" sz="1400" dirty="0" smtClean="0"/>
            <a:t> </a:t>
          </a:r>
          <a:r>
            <a:rPr lang="uk-UA" altLang="en-US" sz="1400" dirty="0" smtClean="0"/>
            <a:t>американським</a:t>
          </a:r>
          <a:r>
            <a:rPr lang="en-US" altLang="uk-UA" sz="1400" dirty="0" smtClean="0"/>
            <a:t> </a:t>
          </a:r>
          <a:r>
            <a:rPr lang="uk-UA" altLang="en-US" sz="1400" dirty="0" smtClean="0"/>
            <a:t>форматом</a:t>
          </a:r>
          <a:endParaRPr lang="ru-RU" sz="1400" dirty="0"/>
        </a:p>
      </dgm:t>
    </dgm:pt>
    <dgm:pt modelId="{7E54FDE9-8010-4A23-88D7-C3B4D2D170D3}" type="parTrans" cxnId="{F2E40231-61BA-4F6D-8A3C-ABF0871974AB}">
      <dgm:prSet/>
      <dgm:spPr/>
      <dgm:t>
        <a:bodyPr/>
        <a:lstStyle/>
        <a:p>
          <a:endParaRPr lang="ru-RU"/>
        </a:p>
      </dgm:t>
    </dgm:pt>
    <dgm:pt modelId="{56A9AADF-688B-4F39-BA03-1521AEA2BEE8}" type="sibTrans" cxnId="{F2E40231-61BA-4F6D-8A3C-ABF0871974AB}">
      <dgm:prSet custT="1"/>
      <dgm:spPr/>
      <dgm:t>
        <a:bodyPr/>
        <a:lstStyle/>
        <a:p>
          <a:r>
            <a:rPr lang="uk-UA" sz="1600" dirty="0" smtClean="0"/>
            <a:t>Дебати Лінкольна-Дугласа</a:t>
          </a:r>
          <a:endParaRPr lang="ru-RU" sz="1600" dirty="0"/>
        </a:p>
      </dgm:t>
    </dgm:pt>
    <dgm:pt modelId="{492F2F22-458B-44CF-B246-77E954237FB4}">
      <dgm:prSet phldrT="[Текст]" custT="1"/>
      <dgm:spPr/>
      <dgm:t>
        <a:bodyPr/>
        <a:lstStyle/>
        <a:p>
          <a:r>
            <a:rPr lang="uk-UA" altLang="en-US" sz="1400" dirty="0" smtClean="0"/>
            <a:t>Парламентські</a:t>
          </a:r>
          <a:r>
            <a:rPr lang="en-US" altLang="uk-UA" sz="1400" dirty="0" smtClean="0"/>
            <a:t> </a:t>
          </a:r>
          <a:r>
            <a:rPr lang="uk-UA" altLang="en-US" sz="1400" dirty="0" smtClean="0"/>
            <a:t>дебати</a:t>
          </a:r>
          <a:r>
            <a:rPr lang="en-US" altLang="uk-UA" sz="1400" dirty="0" smtClean="0"/>
            <a:t> </a:t>
          </a:r>
          <a:r>
            <a:rPr lang="uk-UA" altLang="en-US" sz="1400" dirty="0" smtClean="0"/>
            <a:t>за</a:t>
          </a:r>
          <a:r>
            <a:rPr lang="en-US" altLang="uk-UA" sz="1400" dirty="0" smtClean="0"/>
            <a:t> </a:t>
          </a:r>
          <a:r>
            <a:rPr lang="uk-UA" altLang="en-US" sz="1400" dirty="0" smtClean="0"/>
            <a:t>британським</a:t>
          </a:r>
          <a:r>
            <a:rPr lang="en-US" altLang="uk-UA" sz="1400" dirty="0" smtClean="0"/>
            <a:t> </a:t>
          </a:r>
          <a:r>
            <a:rPr lang="uk-UA" altLang="en-US" sz="1400" dirty="0" smtClean="0"/>
            <a:t>форматом</a:t>
          </a:r>
          <a:endParaRPr lang="ru-RU" sz="1400" dirty="0"/>
        </a:p>
      </dgm:t>
    </dgm:pt>
    <dgm:pt modelId="{F7A111CF-E5C5-4A20-A5B5-09AAED48D32C}" type="parTrans" cxnId="{C935F4B6-C869-4DE7-9BDE-1EA6177EBD95}">
      <dgm:prSet/>
      <dgm:spPr/>
      <dgm:t>
        <a:bodyPr/>
        <a:lstStyle/>
        <a:p>
          <a:endParaRPr lang="ru-RU"/>
        </a:p>
      </dgm:t>
    </dgm:pt>
    <dgm:pt modelId="{A15DD7F9-6D1B-4EF4-A50E-6A78ED82B88D}" type="sibTrans" cxnId="{C935F4B6-C869-4DE7-9BDE-1EA6177EBD95}">
      <dgm:prSet/>
      <dgm:spPr/>
      <dgm:t>
        <a:bodyPr/>
        <a:lstStyle/>
        <a:p>
          <a:endParaRPr lang="ru-RU"/>
        </a:p>
      </dgm:t>
    </dgm:pt>
    <dgm:pt modelId="{3F62BD74-03E6-46F1-A4B2-3E6BECE43BAE}">
      <dgm:prSet phldrT="[Текст]"/>
      <dgm:spPr/>
      <dgm:t>
        <a:bodyPr/>
        <a:lstStyle/>
        <a:p>
          <a:endParaRPr lang="ru-RU" dirty="0"/>
        </a:p>
      </dgm:t>
    </dgm:pt>
    <dgm:pt modelId="{BB7D8FD5-75CC-4114-9617-1F0810C8C634}" type="parTrans" cxnId="{BC3F999E-2391-4499-AACD-BDE2A87EFC3A}">
      <dgm:prSet/>
      <dgm:spPr/>
      <dgm:t>
        <a:bodyPr/>
        <a:lstStyle/>
        <a:p>
          <a:endParaRPr lang="ru-RU"/>
        </a:p>
      </dgm:t>
    </dgm:pt>
    <dgm:pt modelId="{A0A12B4B-05FC-46D4-BE5F-751C4F460150}" type="sibTrans" cxnId="{BC3F999E-2391-4499-AACD-BDE2A87EFC3A}">
      <dgm:prSet/>
      <dgm:spPr/>
      <dgm:t>
        <a:bodyPr/>
        <a:lstStyle/>
        <a:p>
          <a:endParaRPr lang="ru-RU"/>
        </a:p>
      </dgm:t>
    </dgm:pt>
    <dgm:pt modelId="{DF3B8D0D-077D-4AE6-949A-C8FA9C7B7498}">
      <dgm:prSet phldrT="[Текст]" custT="1"/>
      <dgm:spPr/>
      <dgm:t>
        <a:bodyPr/>
        <a:lstStyle/>
        <a:p>
          <a:r>
            <a:rPr lang="uk-UA" altLang="en-US" sz="1800" dirty="0" smtClean="0"/>
            <a:t>Дебати</a:t>
          </a:r>
          <a:r>
            <a:rPr lang="en-US" altLang="uk-UA" sz="1800" dirty="0" smtClean="0"/>
            <a:t> </a:t>
          </a:r>
          <a:r>
            <a:rPr lang="uk-UA" altLang="en-US" sz="1800" dirty="0" smtClean="0"/>
            <a:t>Карл</a:t>
          </a:r>
          <a:r>
            <a:rPr lang="en-US" altLang="uk-UA" sz="1800" dirty="0" smtClean="0"/>
            <a:t> </a:t>
          </a:r>
          <a:r>
            <a:rPr lang="uk-UA" altLang="en-US" sz="1800" dirty="0" smtClean="0"/>
            <a:t>Поппер</a:t>
          </a:r>
          <a:endParaRPr lang="ru-RU" sz="1800" dirty="0"/>
        </a:p>
      </dgm:t>
    </dgm:pt>
    <dgm:pt modelId="{C6C9B97F-E2E5-4DFE-B099-B01C9710475E}" type="parTrans" cxnId="{340AD482-BAF7-4527-A1D5-535873592014}">
      <dgm:prSet/>
      <dgm:spPr/>
      <dgm:t>
        <a:bodyPr/>
        <a:lstStyle/>
        <a:p>
          <a:endParaRPr lang="ru-RU"/>
        </a:p>
      </dgm:t>
    </dgm:pt>
    <dgm:pt modelId="{D887A75C-AA35-43F2-BCBB-6B53D39B4103}" type="sibTrans" cxnId="{340AD482-BAF7-4527-A1D5-535873592014}">
      <dgm:prSet/>
      <dgm:spPr/>
      <dgm:t>
        <a:bodyPr/>
        <a:lstStyle/>
        <a:p>
          <a:r>
            <a:rPr lang="uk-UA" dirty="0" smtClean="0"/>
            <a:t>Модель ООН</a:t>
          </a:r>
          <a:endParaRPr lang="ru-RU" dirty="0"/>
        </a:p>
      </dgm:t>
    </dgm:pt>
    <dgm:pt modelId="{2FAD097F-923D-47EE-B5BA-109A560F98A7}">
      <dgm:prSet phldrT="[Текст]" phldr="1"/>
      <dgm:spPr/>
      <dgm:t>
        <a:bodyPr/>
        <a:lstStyle/>
        <a:p>
          <a:endParaRPr lang="ru-RU" dirty="0"/>
        </a:p>
      </dgm:t>
    </dgm:pt>
    <dgm:pt modelId="{3102357C-18A9-44AE-8666-685EB3F2DE19}" type="parTrans" cxnId="{81B46502-1B84-47DF-874F-862DCC0BAFC9}">
      <dgm:prSet/>
      <dgm:spPr/>
      <dgm:t>
        <a:bodyPr/>
        <a:lstStyle/>
        <a:p>
          <a:endParaRPr lang="ru-RU"/>
        </a:p>
      </dgm:t>
    </dgm:pt>
    <dgm:pt modelId="{93981E59-4D0F-4727-98C0-756FE1B64423}" type="sibTrans" cxnId="{81B46502-1B84-47DF-874F-862DCC0BAFC9}">
      <dgm:prSet/>
      <dgm:spPr/>
      <dgm:t>
        <a:bodyPr/>
        <a:lstStyle/>
        <a:p>
          <a:endParaRPr lang="ru-RU"/>
        </a:p>
      </dgm:t>
    </dgm:pt>
    <dgm:pt modelId="{CA91554C-F66C-40FF-B049-72BB2F5D1A3A}" type="pres">
      <dgm:prSet presAssocID="{0ABC4AB6-C816-49FA-B70F-4D04465BB3BF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BECEBEA7-B291-4BCB-89C4-11D39002523B}" type="pres">
      <dgm:prSet presAssocID="{E2AB8E60-F808-417B-AB66-3D915A8B2E06}" presName="composite" presStyleCnt="0"/>
      <dgm:spPr/>
    </dgm:pt>
    <dgm:pt modelId="{385AB187-3D03-41AC-B6B0-31592B3AFF7C}" type="pres">
      <dgm:prSet presAssocID="{E2AB8E60-F808-417B-AB66-3D915A8B2E06}" presName="Parent1" presStyleLbl="node1" presStyleIdx="0" presStyleCnt="6" custScaleX="15553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AE726D-A07A-49A7-B9A1-EC0F62D0AA95}" type="pres">
      <dgm:prSet presAssocID="{E2AB8E60-F808-417B-AB66-3D915A8B2E06}" presName="Childtext1" presStyleLbl="revTx" presStyleIdx="0" presStyleCnt="3" custScaleX="54661" custScaleY="70131" custLinFactY="100000" custLinFactNeighborX="61332" custLinFactNeighborY="16710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2F0DD4-B6C1-4BA8-B12C-DB43079ABFBB}" type="pres">
      <dgm:prSet presAssocID="{E2AB8E60-F808-417B-AB66-3D915A8B2E06}" presName="BalanceSpacing" presStyleCnt="0"/>
      <dgm:spPr/>
    </dgm:pt>
    <dgm:pt modelId="{7A36D223-9AEB-4E97-A421-F54D945B9233}" type="pres">
      <dgm:prSet presAssocID="{E2AB8E60-F808-417B-AB66-3D915A8B2E06}" presName="BalanceSpacing1" presStyleCnt="0"/>
      <dgm:spPr/>
    </dgm:pt>
    <dgm:pt modelId="{863AF979-71C3-4C9D-BBF8-B153FD993617}" type="pres">
      <dgm:prSet presAssocID="{56A9AADF-688B-4F39-BA03-1521AEA2BEE8}" presName="Accent1Text" presStyleLbl="node1" presStyleIdx="1" presStyleCnt="6" custLinFactX="9544" custLinFactY="67663" custLinFactNeighborX="100000" custLinFactNeighborY="100000"/>
      <dgm:spPr/>
      <dgm:t>
        <a:bodyPr/>
        <a:lstStyle/>
        <a:p>
          <a:endParaRPr lang="ru-RU"/>
        </a:p>
      </dgm:t>
    </dgm:pt>
    <dgm:pt modelId="{EC2F8172-BA26-4033-8F8C-89F8D15F2636}" type="pres">
      <dgm:prSet presAssocID="{56A9AADF-688B-4F39-BA03-1521AEA2BEE8}" presName="spaceBetweenRectangles" presStyleCnt="0"/>
      <dgm:spPr/>
    </dgm:pt>
    <dgm:pt modelId="{AA3FE46A-C351-422E-9FDA-DD8975CB6EDA}" type="pres">
      <dgm:prSet presAssocID="{492F2F22-458B-44CF-B246-77E954237FB4}" presName="composite" presStyleCnt="0"/>
      <dgm:spPr/>
    </dgm:pt>
    <dgm:pt modelId="{41CFE91B-E01E-40B6-A485-AFC5F655E96B}" type="pres">
      <dgm:prSet presAssocID="{492F2F22-458B-44CF-B246-77E954237FB4}" presName="Parent1" presStyleLbl="node1" presStyleIdx="2" presStyleCnt="6" custScaleX="14351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9946B7-E3B5-4FFA-9998-89AB2026FD9D}" type="pres">
      <dgm:prSet presAssocID="{492F2F22-458B-44CF-B246-77E954237FB4}" presName="Childtext1" presStyleLbl="revTx" presStyleIdx="1" presStyleCnt="3" custScaleX="81371" custLinFactY="-15006" custLinFactNeighborX="-49782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D62D2C-2A86-425F-9746-B78D2793E2C2}" type="pres">
      <dgm:prSet presAssocID="{492F2F22-458B-44CF-B246-77E954237FB4}" presName="BalanceSpacing" presStyleCnt="0"/>
      <dgm:spPr/>
    </dgm:pt>
    <dgm:pt modelId="{857BDE3D-97E8-4690-A46C-03C6636DE8F5}" type="pres">
      <dgm:prSet presAssocID="{492F2F22-458B-44CF-B246-77E954237FB4}" presName="BalanceSpacing1" presStyleCnt="0"/>
      <dgm:spPr/>
    </dgm:pt>
    <dgm:pt modelId="{1D8B5EC5-8D24-40A1-91B5-100E5BB7587D}" type="pres">
      <dgm:prSet presAssocID="{A15DD7F9-6D1B-4EF4-A50E-6A78ED82B88D}" presName="Accent1Text" presStyleLbl="node1" presStyleIdx="3" presStyleCnt="6" custLinFactNeighborX="-639" custLinFactNeighborY="-556"/>
      <dgm:spPr/>
      <dgm:t>
        <a:bodyPr/>
        <a:lstStyle/>
        <a:p>
          <a:endParaRPr lang="ru-RU"/>
        </a:p>
      </dgm:t>
    </dgm:pt>
    <dgm:pt modelId="{EB41512D-2A6E-491D-B03E-F914769C1323}" type="pres">
      <dgm:prSet presAssocID="{A15DD7F9-6D1B-4EF4-A50E-6A78ED82B88D}" presName="spaceBetweenRectangles" presStyleCnt="0"/>
      <dgm:spPr/>
    </dgm:pt>
    <dgm:pt modelId="{57654BD8-6A17-448B-B42C-BCD6F73650E7}" type="pres">
      <dgm:prSet presAssocID="{DF3B8D0D-077D-4AE6-949A-C8FA9C7B7498}" presName="composite" presStyleCnt="0"/>
      <dgm:spPr/>
    </dgm:pt>
    <dgm:pt modelId="{3026D96C-9ED0-42CE-A4F6-AB4171D62A40}" type="pres">
      <dgm:prSet presAssocID="{DF3B8D0D-077D-4AE6-949A-C8FA9C7B7498}" presName="Parent1" presStyleLbl="node1" presStyleIdx="4" presStyleCnt="6" custScaleX="105633" custLinFactX="-8346" custLinFactY="-67075" custLinFactNeighborX="-100000" custLinFactNeighborY="-1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476032-D6E6-468C-AF30-78E4B462DDEB}" type="pres">
      <dgm:prSet presAssocID="{DF3B8D0D-077D-4AE6-949A-C8FA9C7B7498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5C98D2-F4FC-415E-A89D-A836B18645FB}" type="pres">
      <dgm:prSet presAssocID="{DF3B8D0D-077D-4AE6-949A-C8FA9C7B7498}" presName="BalanceSpacing" presStyleCnt="0"/>
      <dgm:spPr/>
    </dgm:pt>
    <dgm:pt modelId="{A755F044-8726-4DAA-A25B-A7417A43F507}" type="pres">
      <dgm:prSet presAssocID="{DF3B8D0D-077D-4AE6-949A-C8FA9C7B7498}" presName="BalanceSpacing1" presStyleCnt="0"/>
      <dgm:spPr/>
    </dgm:pt>
    <dgm:pt modelId="{5E46F146-6906-4E8F-B8D4-73FA5B6B8D74}" type="pres">
      <dgm:prSet presAssocID="{D887A75C-AA35-43F2-BCBB-6B53D39B4103}" presName="Accent1Text" presStyleLbl="node1" presStyleIdx="5" presStyleCnt="6" custLinFactNeighborX="1279" custLinFactNeighborY="1113"/>
      <dgm:spPr/>
      <dgm:t>
        <a:bodyPr/>
        <a:lstStyle/>
        <a:p>
          <a:endParaRPr lang="ru-RU"/>
        </a:p>
      </dgm:t>
    </dgm:pt>
  </dgm:ptLst>
  <dgm:cxnLst>
    <dgm:cxn modelId="{DCAD763B-6F75-4CC2-A3D2-0211C11B7EBD}" type="presOf" srcId="{2FAD097F-923D-47EE-B5BA-109A560F98A7}" destId="{F2476032-D6E6-468C-AF30-78E4B462DDEB}" srcOrd="0" destOrd="0" presId="urn:microsoft.com/office/officeart/2008/layout/AlternatingHexagons"/>
    <dgm:cxn modelId="{F96FDC3D-E171-4101-A38D-84CF0BEB6975}" type="presOf" srcId="{0ABC4AB6-C816-49FA-B70F-4D04465BB3BF}" destId="{CA91554C-F66C-40FF-B049-72BB2F5D1A3A}" srcOrd="0" destOrd="0" presId="urn:microsoft.com/office/officeart/2008/layout/AlternatingHexagons"/>
    <dgm:cxn modelId="{81B46502-1B84-47DF-874F-862DCC0BAFC9}" srcId="{DF3B8D0D-077D-4AE6-949A-C8FA9C7B7498}" destId="{2FAD097F-923D-47EE-B5BA-109A560F98A7}" srcOrd="0" destOrd="0" parTransId="{3102357C-18A9-44AE-8666-685EB3F2DE19}" sibTransId="{93981E59-4D0F-4727-98C0-756FE1B64423}"/>
    <dgm:cxn modelId="{BC3F999E-2391-4499-AACD-BDE2A87EFC3A}" srcId="{492F2F22-458B-44CF-B246-77E954237FB4}" destId="{3F62BD74-03E6-46F1-A4B2-3E6BECE43BAE}" srcOrd="0" destOrd="0" parTransId="{BB7D8FD5-75CC-4114-9617-1F0810C8C634}" sibTransId="{A0A12B4B-05FC-46D4-BE5F-751C4F460150}"/>
    <dgm:cxn modelId="{F2E40231-61BA-4F6D-8A3C-ABF0871974AB}" srcId="{0ABC4AB6-C816-49FA-B70F-4D04465BB3BF}" destId="{E2AB8E60-F808-417B-AB66-3D915A8B2E06}" srcOrd="0" destOrd="0" parTransId="{7E54FDE9-8010-4A23-88D7-C3B4D2D170D3}" sibTransId="{56A9AADF-688B-4F39-BA03-1521AEA2BEE8}"/>
    <dgm:cxn modelId="{ACAAD236-EAED-41F0-9A2F-D9E1E70F1870}" type="presOf" srcId="{DF3B8D0D-077D-4AE6-949A-C8FA9C7B7498}" destId="{3026D96C-9ED0-42CE-A4F6-AB4171D62A40}" srcOrd="0" destOrd="0" presId="urn:microsoft.com/office/officeart/2008/layout/AlternatingHexagons"/>
    <dgm:cxn modelId="{340AD482-BAF7-4527-A1D5-535873592014}" srcId="{0ABC4AB6-C816-49FA-B70F-4D04465BB3BF}" destId="{DF3B8D0D-077D-4AE6-949A-C8FA9C7B7498}" srcOrd="2" destOrd="0" parTransId="{C6C9B97F-E2E5-4DFE-B099-B01C9710475E}" sibTransId="{D887A75C-AA35-43F2-BCBB-6B53D39B4103}"/>
    <dgm:cxn modelId="{4AED71A8-EE65-41F2-9831-93E8F6D05723}" type="presOf" srcId="{A15DD7F9-6D1B-4EF4-A50E-6A78ED82B88D}" destId="{1D8B5EC5-8D24-40A1-91B5-100E5BB7587D}" srcOrd="0" destOrd="0" presId="urn:microsoft.com/office/officeart/2008/layout/AlternatingHexagons"/>
    <dgm:cxn modelId="{7DCCB6F1-80D9-49F4-8357-E07EE5B787EB}" type="presOf" srcId="{E2AB8E60-F808-417B-AB66-3D915A8B2E06}" destId="{385AB187-3D03-41AC-B6B0-31592B3AFF7C}" srcOrd="0" destOrd="0" presId="urn:microsoft.com/office/officeart/2008/layout/AlternatingHexagons"/>
    <dgm:cxn modelId="{08F6C3F4-C1A4-41B7-B228-C8A3496A6F2D}" type="presOf" srcId="{3F62BD74-03E6-46F1-A4B2-3E6BECE43BAE}" destId="{209946B7-E3B5-4FFA-9998-89AB2026FD9D}" srcOrd="0" destOrd="0" presId="urn:microsoft.com/office/officeart/2008/layout/AlternatingHexagons"/>
    <dgm:cxn modelId="{C935F4B6-C869-4DE7-9BDE-1EA6177EBD95}" srcId="{0ABC4AB6-C816-49FA-B70F-4D04465BB3BF}" destId="{492F2F22-458B-44CF-B246-77E954237FB4}" srcOrd="1" destOrd="0" parTransId="{F7A111CF-E5C5-4A20-A5B5-09AAED48D32C}" sibTransId="{A15DD7F9-6D1B-4EF4-A50E-6A78ED82B88D}"/>
    <dgm:cxn modelId="{4965E17B-1E74-4FBC-B5C7-D2C6DD6C0234}" type="presOf" srcId="{D887A75C-AA35-43F2-BCBB-6B53D39B4103}" destId="{5E46F146-6906-4E8F-B8D4-73FA5B6B8D74}" srcOrd="0" destOrd="0" presId="urn:microsoft.com/office/officeart/2008/layout/AlternatingHexagons"/>
    <dgm:cxn modelId="{156DEAC2-39A4-4893-A02F-A5234799422F}" type="presOf" srcId="{56A9AADF-688B-4F39-BA03-1521AEA2BEE8}" destId="{863AF979-71C3-4C9D-BBF8-B153FD993617}" srcOrd="0" destOrd="0" presId="urn:microsoft.com/office/officeart/2008/layout/AlternatingHexagons"/>
    <dgm:cxn modelId="{251DA378-AC30-4E68-8809-5A7BEA5434EC}" type="presOf" srcId="{492F2F22-458B-44CF-B246-77E954237FB4}" destId="{41CFE91B-E01E-40B6-A485-AFC5F655E96B}" srcOrd="0" destOrd="0" presId="urn:microsoft.com/office/officeart/2008/layout/AlternatingHexagons"/>
    <dgm:cxn modelId="{9499710B-D64F-48B4-A242-F7CCF4FBDBC8}" type="presParOf" srcId="{CA91554C-F66C-40FF-B049-72BB2F5D1A3A}" destId="{BECEBEA7-B291-4BCB-89C4-11D39002523B}" srcOrd="0" destOrd="0" presId="urn:microsoft.com/office/officeart/2008/layout/AlternatingHexagons"/>
    <dgm:cxn modelId="{46C88C04-D212-40A6-9787-20C324AFD9F7}" type="presParOf" srcId="{BECEBEA7-B291-4BCB-89C4-11D39002523B}" destId="{385AB187-3D03-41AC-B6B0-31592B3AFF7C}" srcOrd="0" destOrd="0" presId="urn:microsoft.com/office/officeart/2008/layout/AlternatingHexagons"/>
    <dgm:cxn modelId="{4EF46819-9788-4161-BA64-DFF26865DB16}" type="presParOf" srcId="{BECEBEA7-B291-4BCB-89C4-11D39002523B}" destId="{0AAE726D-A07A-49A7-B9A1-EC0F62D0AA95}" srcOrd="1" destOrd="0" presId="urn:microsoft.com/office/officeart/2008/layout/AlternatingHexagons"/>
    <dgm:cxn modelId="{EBBE2C3A-CE61-4548-A86B-41BD91A2A0CC}" type="presParOf" srcId="{BECEBEA7-B291-4BCB-89C4-11D39002523B}" destId="{AB2F0DD4-B6C1-4BA8-B12C-DB43079ABFBB}" srcOrd="2" destOrd="0" presId="urn:microsoft.com/office/officeart/2008/layout/AlternatingHexagons"/>
    <dgm:cxn modelId="{39B4D1E3-FD1D-45F7-B420-AEF312EFDE99}" type="presParOf" srcId="{BECEBEA7-B291-4BCB-89C4-11D39002523B}" destId="{7A36D223-9AEB-4E97-A421-F54D945B9233}" srcOrd="3" destOrd="0" presId="urn:microsoft.com/office/officeart/2008/layout/AlternatingHexagons"/>
    <dgm:cxn modelId="{D68A94FF-2F11-46C5-AC42-9758D79A9F14}" type="presParOf" srcId="{BECEBEA7-B291-4BCB-89C4-11D39002523B}" destId="{863AF979-71C3-4C9D-BBF8-B153FD993617}" srcOrd="4" destOrd="0" presId="urn:microsoft.com/office/officeart/2008/layout/AlternatingHexagons"/>
    <dgm:cxn modelId="{10957EDA-C21F-4578-9892-3ADF850E039B}" type="presParOf" srcId="{CA91554C-F66C-40FF-B049-72BB2F5D1A3A}" destId="{EC2F8172-BA26-4033-8F8C-89F8D15F2636}" srcOrd="1" destOrd="0" presId="urn:microsoft.com/office/officeart/2008/layout/AlternatingHexagons"/>
    <dgm:cxn modelId="{4325C41E-9C04-43C0-9C02-ABC10F0945C4}" type="presParOf" srcId="{CA91554C-F66C-40FF-B049-72BB2F5D1A3A}" destId="{AA3FE46A-C351-422E-9FDA-DD8975CB6EDA}" srcOrd="2" destOrd="0" presId="urn:microsoft.com/office/officeart/2008/layout/AlternatingHexagons"/>
    <dgm:cxn modelId="{FB102421-EF74-4D35-A826-E143EDB81F95}" type="presParOf" srcId="{AA3FE46A-C351-422E-9FDA-DD8975CB6EDA}" destId="{41CFE91B-E01E-40B6-A485-AFC5F655E96B}" srcOrd="0" destOrd="0" presId="urn:microsoft.com/office/officeart/2008/layout/AlternatingHexagons"/>
    <dgm:cxn modelId="{55B85E78-8E05-4C93-B7C5-40CAD2446B4F}" type="presParOf" srcId="{AA3FE46A-C351-422E-9FDA-DD8975CB6EDA}" destId="{209946B7-E3B5-4FFA-9998-89AB2026FD9D}" srcOrd="1" destOrd="0" presId="urn:microsoft.com/office/officeart/2008/layout/AlternatingHexagons"/>
    <dgm:cxn modelId="{F3845901-438F-4B7E-997B-E369BE74BDFA}" type="presParOf" srcId="{AA3FE46A-C351-422E-9FDA-DD8975CB6EDA}" destId="{D0D62D2C-2A86-425F-9746-B78D2793E2C2}" srcOrd="2" destOrd="0" presId="urn:microsoft.com/office/officeart/2008/layout/AlternatingHexagons"/>
    <dgm:cxn modelId="{82E1E72B-4203-4CD0-BEDF-714276D2C2AF}" type="presParOf" srcId="{AA3FE46A-C351-422E-9FDA-DD8975CB6EDA}" destId="{857BDE3D-97E8-4690-A46C-03C6636DE8F5}" srcOrd="3" destOrd="0" presId="urn:microsoft.com/office/officeart/2008/layout/AlternatingHexagons"/>
    <dgm:cxn modelId="{B33B0329-996C-4904-A0FE-9A8B5C7F572E}" type="presParOf" srcId="{AA3FE46A-C351-422E-9FDA-DD8975CB6EDA}" destId="{1D8B5EC5-8D24-40A1-91B5-100E5BB7587D}" srcOrd="4" destOrd="0" presId="urn:microsoft.com/office/officeart/2008/layout/AlternatingHexagons"/>
    <dgm:cxn modelId="{875FCB28-3FA9-4A4A-84B1-269BABE0B5CF}" type="presParOf" srcId="{CA91554C-F66C-40FF-B049-72BB2F5D1A3A}" destId="{EB41512D-2A6E-491D-B03E-F914769C1323}" srcOrd="3" destOrd="0" presId="urn:microsoft.com/office/officeart/2008/layout/AlternatingHexagons"/>
    <dgm:cxn modelId="{B1605D89-48D8-4065-AFDE-E45BCA2D4D6C}" type="presParOf" srcId="{CA91554C-F66C-40FF-B049-72BB2F5D1A3A}" destId="{57654BD8-6A17-448B-B42C-BCD6F73650E7}" srcOrd="4" destOrd="0" presId="urn:microsoft.com/office/officeart/2008/layout/AlternatingHexagons"/>
    <dgm:cxn modelId="{2C07A551-1532-414B-9E44-503397D254FD}" type="presParOf" srcId="{57654BD8-6A17-448B-B42C-BCD6F73650E7}" destId="{3026D96C-9ED0-42CE-A4F6-AB4171D62A40}" srcOrd="0" destOrd="0" presId="urn:microsoft.com/office/officeart/2008/layout/AlternatingHexagons"/>
    <dgm:cxn modelId="{C3347E76-3726-4BC3-86B1-7754A4D066D5}" type="presParOf" srcId="{57654BD8-6A17-448B-B42C-BCD6F73650E7}" destId="{F2476032-D6E6-468C-AF30-78E4B462DDEB}" srcOrd="1" destOrd="0" presId="urn:microsoft.com/office/officeart/2008/layout/AlternatingHexagons"/>
    <dgm:cxn modelId="{287B1263-D4E5-4166-9413-48F2620D4F35}" type="presParOf" srcId="{57654BD8-6A17-448B-B42C-BCD6F73650E7}" destId="{035C98D2-F4FC-415E-A89D-A836B18645FB}" srcOrd="2" destOrd="0" presId="urn:microsoft.com/office/officeart/2008/layout/AlternatingHexagons"/>
    <dgm:cxn modelId="{FEFED6C0-2462-4396-8CC5-7EC90C962868}" type="presParOf" srcId="{57654BD8-6A17-448B-B42C-BCD6F73650E7}" destId="{A755F044-8726-4DAA-A25B-A7417A43F507}" srcOrd="3" destOrd="0" presId="urn:microsoft.com/office/officeart/2008/layout/AlternatingHexagons"/>
    <dgm:cxn modelId="{436E0A2C-2E46-416A-8E47-8387D83C9428}" type="presParOf" srcId="{57654BD8-6A17-448B-B42C-BCD6F73650E7}" destId="{5E46F146-6906-4E8F-B8D4-73FA5B6B8D74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FAF8AFC-FEC2-40F6-8BC0-5F34E3D3FA8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772342A-E863-4ECF-88AC-746DF8ED878D}">
      <dgm:prSet phldrT="[Текст]"/>
      <dgm:spPr/>
      <dgm:t>
        <a:bodyPr/>
        <a:lstStyle/>
        <a:p>
          <a:r>
            <a:rPr lang="uk-UA" dirty="0" smtClean="0"/>
            <a:t>Перший уряд</a:t>
          </a:r>
          <a:endParaRPr lang="ru-RU" dirty="0"/>
        </a:p>
      </dgm:t>
    </dgm:pt>
    <dgm:pt modelId="{41A2BF20-EA9A-4D89-95D3-ABBBB2A8D7A6}" type="parTrans" cxnId="{EE935AC2-8427-497D-8B5D-EDA29D12CBBF}">
      <dgm:prSet/>
      <dgm:spPr/>
      <dgm:t>
        <a:bodyPr/>
        <a:lstStyle/>
        <a:p>
          <a:endParaRPr lang="ru-RU"/>
        </a:p>
      </dgm:t>
    </dgm:pt>
    <dgm:pt modelId="{1127383B-3F8A-4141-95A8-03E401699EF7}" type="sibTrans" cxnId="{EE935AC2-8427-497D-8B5D-EDA29D12CBBF}">
      <dgm:prSet/>
      <dgm:spPr/>
      <dgm:t>
        <a:bodyPr/>
        <a:lstStyle/>
        <a:p>
          <a:endParaRPr lang="ru-RU"/>
        </a:p>
      </dgm:t>
    </dgm:pt>
    <dgm:pt modelId="{248A8F38-665F-4C47-8453-57B6496E8882}">
      <dgm:prSet phldrT="[Текст]"/>
      <dgm:spPr/>
      <dgm:t>
        <a:bodyPr/>
        <a:lstStyle/>
        <a:p>
          <a:r>
            <a:rPr lang="uk-UA" dirty="0" smtClean="0"/>
            <a:t>Перша опозиція</a:t>
          </a:r>
          <a:endParaRPr lang="ru-RU" dirty="0"/>
        </a:p>
      </dgm:t>
    </dgm:pt>
    <dgm:pt modelId="{E601E7ED-DB4A-4230-9282-B466A2F534A8}" type="parTrans" cxnId="{87D894E0-0A45-44BE-9CCF-DE9D3AD611FF}">
      <dgm:prSet/>
      <dgm:spPr/>
      <dgm:t>
        <a:bodyPr/>
        <a:lstStyle/>
        <a:p>
          <a:endParaRPr lang="ru-RU"/>
        </a:p>
      </dgm:t>
    </dgm:pt>
    <dgm:pt modelId="{1B99F848-7A03-429A-85BC-1CC87956432A}" type="sibTrans" cxnId="{87D894E0-0A45-44BE-9CCF-DE9D3AD611FF}">
      <dgm:prSet/>
      <dgm:spPr/>
      <dgm:t>
        <a:bodyPr/>
        <a:lstStyle/>
        <a:p>
          <a:endParaRPr lang="ru-RU"/>
        </a:p>
      </dgm:t>
    </dgm:pt>
    <dgm:pt modelId="{C506A91C-AE93-4DCC-A53B-70FEA7EA9AD4}">
      <dgm:prSet phldrT="[Текст]"/>
      <dgm:spPr/>
      <dgm:t>
        <a:bodyPr/>
        <a:lstStyle/>
        <a:p>
          <a:r>
            <a:rPr lang="uk-UA" dirty="0" smtClean="0"/>
            <a:t>Другий уряд</a:t>
          </a:r>
          <a:endParaRPr lang="ru-RU" dirty="0"/>
        </a:p>
      </dgm:t>
    </dgm:pt>
    <dgm:pt modelId="{494F4467-BDFF-4FFB-9FC1-7CD22390F0A6}" type="parTrans" cxnId="{75EF4EED-DEB3-4ED8-B36E-42C856B84A2F}">
      <dgm:prSet/>
      <dgm:spPr/>
      <dgm:t>
        <a:bodyPr/>
        <a:lstStyle/>
        <a:p>
          <a:endParaRPr lang="ru-RU"/>
        </a:p>
      </dgm:t>
    </dgm:pt>
    <dgm:pt modelId="{612DE409-F0C4-4D5C-BF4F-A33911975660}" type="sibTrans" cxnId="{75EF4EED-DEB3-4ED8-B36E-42C856B84A2F}">
      <dgm:prSet/>
      <dgm:spPr/>
      <dgm:t>
        <a:bodyPr/>
        <a:lstStyle/>
        <a:p>
          <a:endParaRPr lang="ru-RU"/>
        </a:p>
      </dgm:t>
    </dgm:pt>
    <dgm:pt modelId="{E57652BD-A44E-4A24-BBDC-488F8B24C880}">
      <dgm:prSet phldrT="[Текст]"/>
      <dgm:spPr/>
      <dgm:t>
        <a:bodyPr/>
        <a:lstStyle/>
        <a:p>
          <a:r>
            <a:rPr lang="uk-UA" dirty="0" smtClean="0"/>
            <a:t>Друга опозиція</a:t>
          </a:r>
          <a:endParaRPr lang="ru-RU" dirty="0"/>
        </a:p>
      </dgm:t>
    </dgm:pt>
    <dgm:pt modelId="{B0176054-281D-4A1B-B0FD-09C2D60341B7}" type="parTrans" cxnId="{68F6FC5E-E3E6-482D-8935-DEC69B2C375F}">
      <dgm:prSet/>
      <dgm:spPr/>
      <dgm:t>
        <a:bodyPr/>
        <a:lstStyle/>
        <a:p>
          <a:endParaRPr lang="ru-RU"/>
        </a:p>
      </dgm:t>
    </dgm:pt>
    <dgm:pt modelId="{997D2AA1-3067-40E4-A00C-E20E330899B2}" type="sibTrans" cxnId="{68F6FC5E-E3E6-482D-8935-DEC69B2C375F}">
      <dgm:prSet/>
      <dgm:spPr/>
      <dgm:t>
        <a:bodyPr/>
        <a:lstStyle/>
        <a:p>
          <a:endParaRPr lang="ru-RU"/>
        </a:p>
      </dgm:t>
    </dgm:pt>
    <dgm:pt modelId="{6A3FF443-BE38-419D-B8ED-3E1B02D43048}" type="pres">
      <dgm:prSet presAssocID="{8FAF8AFC-FEC2-40F6-8BC0-5F34E3D3FA8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3D250D5-59CE-46D8-B595-7BEE55F17816}" type="pres">
      <dgm:prSet presAssocID="{3772342A-E863-4ECF-88AC-746DF8ED878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59389C-D441-4AAB-B8E1-C5C701FAD531}" type="pres">
      <dgm:prSet presAssocID="{1127383B-3F8A-4141-95A8-03E401699EF7}" presName="sibTrans" presStyleCnt="0"/>
      <dgm:spPr/>
    </dgm:pt>
    <dgm:pt modelId="{5B1C27C2-3A78-406C-AF1F-4C4E37AB0BC4}" type="pres">
      <dgm:prSet presAssocID="{248A8F38-665F-4C47-8453-57B6496E888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2E6F98-113C-42C9-8F9F-EF5AD8072E2A}" type="pres">
      <dgm:prSet presAssocID="{1B99F848-7A03-429A-85BC-1CC87956432A}" presName="sibTrans" presStyleCnt="0"/>
      <dgm:spPr/>
    </dgm:pt>
    <dgm:pt modelId="{2B85AB0F-723C-4128-AC06-8C9139D0FCFB}" type="pres">
      <dgm:prSet presAssocID="{C506A91C-AE93-4DCC-A53B-70FEA7EA9AD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39B060-33B6-4E55-ACD2-55859A5C76FF}" type="pres">
      <dgm:prSet presAssocID="{612DE409-F0C4-4D5C-BF4F-A33911975660}" presName="sibTrans" presStyleCnt="0"/>
      <dgm:spPr/>
    </dgm:pt>
    <dgm:pt modelId="{99B82851-C80B-4D09-B962-9708477B0DA9}" type="pres">
      <dgm:prSet presAssocID="{E57652BD-A44E-4A24-BBDC-488F8B24C88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90A5AA3-FA0C-439C-AD09-5E3D5A785C2E}" type="presOf" srcId="{8FAF8AFC-FEC2-40F6-8BC0-5F34E3D3FA8A}" destId="{6A3FF443-BE38-419D-B8ED-3E1B02D43048}" srcOrd="0" destOrd="0" presId="urn:microsoft.com/office/officeart/2005/8/layout/default"/>
    <dgm:cxn modelId="{F04C6A6D-FC59-4575-A5DA-D23593A5CC17}" type="presOf" srcId="{3772342A-E863-4ECF-88AC-746DF8ED878D}" destId="{E3D250D5-59CE-46D8-B595-7BEE55F17816}" srcOrd="0" destOrd="0" presId="urn:microsoft.com/office/officeart/2005/8/layout/default"/>
    <dgm:cxn modelId="{87D894E0-0A45-44BE-9CCF-DE9D3AD611FF}" srcId="{8FAF8AFC-FEC2-40F6-8BC0-5F34E3D3FA8A}" destId="{248A8F38-665F-4C47-8453-57B6496E8882}" srcOrd="1" destOrd="0" parTransId="{E601E7ED-DB4A-4230-9282-B466A2F534A8}" sibTransId="{1B99F848-7A03-429A-85BC-1CC87956432A}"/>
    <dgm:cxn modelId="{02A8E5E8-C9CE-4E4B-8E7C-233312797E88}" type="presOf" srcId="{E57652BD-A44E-4A24-BBDC-488F8B24C880}" destId="{99B82851-C80B-4D09-B962-9708477B0DA9}" srcOrd="0" destOrd="0" presId="urn:microsoft.com/office/officeart/2005/8/layout/default"/>
    <dgm:cxn modelId="{EE935AC2-8427-497D-8B5D-EDA29D12CBBF}" srcId="{8FAF8AFC-FEC2-40F6-8BC0-5F34E3D3FA8A}" destId="{3772342A-E863-4ECF-88AC-746DF8ED878D}" srcOrd="0" destOrd="0" parTransId="{41A2BF20-EA9A-4D89-95D3-ABBBB2A8D7A6}" sibTransId="{1127383B-3F8A-4141-95A8-03E401699EF7}"/>
    <dgm:cxn modelId="{68F6FC5E-E3E6-482D-8935-DEC69B2C375F}" srcId="{8FAF8AFC-FEC2-40F6-8BC0-5F34E3D3FA8A}" destId="{E57652BD-A44E-4A24-BBDC-488F8B24C880}" srcOrd="3" destOrd="0" parTransId="{B0176054-281D-4A1B-B0FD-09C2D60341B7}" sibTransId="{997D2AA1-3067-40E4-A00C-E20E330899B2}"/>
    <dgm:cxn modelId="{75EF4EED-DEB3-4ED8-B36E-42C856B84A2F}" srcId="{8FAF8AFC-FEC2-40F6-8BC0-5F34E3D3FA8A}" destId="{C506A91C-AE93-4DCC-A53B-70FEA7EA9AD4}" srcOrd="2" destOrd="0" parTransId="{494F4467-BDFF-4FFB-9FC1-7CD22390F0A6}" sibTransId="{612DE409-F0C4-4D5C-BF4F-A33911975660}"/>
    <dgm:cxn modelId="{32A401D9-3733-420D-BAF5-B64CBA16CAB9}" type="presOf" srcId="{C506A91C-AE93-4DCC-A53B-70FEA7EA9AD4}" destId="{2B85AB0F-723C-4128-AC06-8C9139D0FCFB}" srcOrd="0" destOrd="0" presId="urn:microsoft.com/office/officeart/2005/8/layout/default"/>
    <dgm:cxn modelId="{72C9956D-4241-4A36-A06F-F4D12D2D70A9}" type="presOf" srcId="{248A8F38-665F-4C47-8453-57B6496E8882}" destId="{5B1C27C2-3A78-406C-AF1F-4C4E37AB0BC4}" srcOrd="0" destOrd="0" presId="urn:microsoft.com/office/officeart/2005/8/layout/default"/>
    <dgm:cxn modelId="{0FF4D2BB-F7BD-4EA5-B152-DEA69DF2F288}" type="presParOf" srcId="{6A3FF443-BE38-419D-B8ED-3E1B02D43048}" destId="{E3D250D5-59CE-46D8-B595-7BEE55F17816}" srcOrd="0" destOrd="0" presId="urn:microsoft.com/office/officeart/2005/8/layout/default"/>
    <dgm:cxn modelId="{14B10476-DA11-40E4-9DA1-23BC541340B6}" type="presParOf" srcId="{6A3FF443-BE38-419D-B8ED-3E1B02D43048}" destId="{5859389C-D441-4AAB-B8E1-C5C701FAD531}" srcOrd="1" destOrd="0" presId="urn:microsoft.com/office/officeart/2005/8/layout/default"/>
    <dgm:cxn modelId="{FC3727E5-620C-4C0D-9EA8-9CF55853CF79}" type="presParOf" srcId="{6A3FF443-BE38-419D-B8ED-3E1B02D43048}" destId="{5B1C27C2-3A78-406C-AF1F-4C4E37AB0BC4}" srcOrd="2" destOrd="0" presId="urn:microsoft.com/office/officeart/2005/8/layout/default"/>
    <dgm:cxn modelId="{F02CD9E1-751B-4B2D-9971-0642E1DEBF38}" type="presParOf" srcId="{6A3FF443-BE38-419D-B8ED-3E1B02D43048}" destId="{4C2E6F98-113C-42C9-8F9F-EF5AD8072E2A}" srcOrd="3" destOrd="0" presId="urn:microsoft.com/office/officeart/2005/8/layout/default"/>
    <dgm:cxn modelId="{5C6C7683-B0A3-4EEC-8327-D2844DA489DA}" type="presParOf" srcId="{6A3FF443-BE38-419D-B8ED-3E1B02D43048}" destId="{2B85AB0F-723C-4128-AC06-8C9139D0FCFB}" srcOrd="4" destOrd="0" presId="urn:microsoft.com/office/officeart/2005/8/layout/default"/>
    <dgm:cxn modelId="{6724F6C1-0BF8-4F7A-A3CC-000E3B3B6676}" type="presParOf" srcId="{6A3FF443-BE38-419D-B8ED-3E1B02D43048}" destId="{9939B060-33B6-4E55-ACD2-55859A5C76FF}" srcOrd="5" destOrd="0" presId="urn:microsoft.com/office/officeart/2005/8/layout/default"/>
    <dgm:cxn modelId="{2CE1A178-100E-4EDA-97FF-AA185F393110}" type="presParOf" srcId="{6A3FF443-BE38-419D-B8ED-3E1B02D43048}" destId="{99B82851-C80B-4D09-B962-9708477B0DA9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52FD225-7DF5-405C-A7CF-ED970A1116E7}">
      <dsp:nvSpPr>
        <dsp:cNvPr id="0" name=""/>
        <dsp:cNvSpPr/>
      </dsp:nvSpPr>
      <dsp:spPr>
        <a:xfrm>
          <a:off x="620" y="53080"/>
          <a:ext cx="2419853" cy="14519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Політичні</a:t>
          </a:r>
        </a:p>
      </dsp:txBody>
      <dsp:txXfrm>
        <a:off x="620" y="53080"/>
        <a:ext cx="2419853" cy="1451912"/>
      </dsp:txXfrm>
    </dsp:sp>
    <dsp:sp modelId="{FFEA26C1-06BE-4004-9345-4B4B12C320A7}">
      <dsp:nvSpPr>
        <dsp:cNvPr id="0" name=""/>
        <dsp:cNvSpPr/>
      </dsp:nvSpPr>
      <dsp:spPr>
        <a:xfrm>
          <a:off x="2662459" y="61879"/>
          <a:ext cx="2419853" cy="14519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Судові</a:t>
          </a:r>
        </a:p>
      </dsp:txBody>
      <dsp:txXfrm>
        <a:off x="2662459" y="61879"/>
        <a:ext cx="2419853" cy="1451912"/>
      </dsp:txXfrm>
    </dsp:sp>
    <dsp:sp modelId="{F3D0927E-B381-4D9A-A565-D6E27922833A}">
      <dsp:nvSpPr>
        <dsp:cNvPr id="0" name=""/>
        <dsp:cNvSpPr/>
      </dsp:nvSpPr>
      <dsp:spPr>
        <a:xfrm>
          <a:off x="1331539" y="1746978"/>
          <a:ext cx="2419853" cy="14519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Навчальні</a:t>
          </a:r>
          <a:endParaRPr lang="ru-RU" sz="3900" kern="1200" dirty="0"/>
        </a:p>
      </dsp:txBody>
      <dsp:txXfrm>
        <a:off x="1331539" y="1746978"/>
        <a:ext cx="2419853" cy="145191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85AB187-3D03-41AC-B6B0-31592B3AFF7C}">
      <dsp:nvSpPr>
        <dsp:cNvPr id="0" name=""/>
        <dsp:cNvSpPr/>
      </dsp:nvSpPr>
      <dsp:spPr>
        <a:xfrm rot="5400000">
          <a:off x="2343609" y="-169518"/>
          <a:ext cx="1537438" cy="208041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altLang="uk-UA" sz="1400" kern="1200" dirty="0" smtClean="0"/>
            <a:t>Парламентські</a:t>
          </a:r>
          <a:r>
            <a:rPr lang="en-US" altLang="uk-UA" sz="1400" kern="1200" dirty="0" smtClean="0"/>
            <a:t> </a:t>
          </a:r>
          <a:r>
            <a:rPr lang="uk-UA" altLang="en-US" sz="1400" kern="1200" dirty="0" smtClean="0"/>
            <a:t>дебати</a:t>
          </a:r>
          <a:r>
            <a:rPr lang="en-US" altLang="uk-UA" sz="1400" kern="1200" dirty="0" smtClean="0"/>
            <a:t> </a:t>
          </a:r>
          <a:r>
            <a:rPr lang="uk-UA" altLang="en-US" sz="1400" kern="1200" dirty="0" smtClean="0"/>
            <a:t>за</a:t>
          </a:r>
          <a:r>
            <a:rPr lang="en-US" altLang="uk-UA" sz="1400" kern="1200" dirty="0" smtClean="0"/>
            <a:t> </a:t>
          </a:r>
          <a:r>
            <a:rPr lang="uk-UA" altLang="en-US" sz="1400" kern="1200" dirty="0" smtClean="0"/>
            <a:t>американським</a:t>
          </a:r>
          <a:r>
            <a:rPr lang="en-US" altLang="uk-UA" sz="1400" kern="1200" dirty="0" smtClean="0"/>
            <a:t> </a:t>
          </a:r>
          <a:r>
            <a:rPr lang="uk-UA" altLang="en-US" sz="1400" kern="1200" dirty="0" smtClean="0"/>
            <a:t>форматом</a:t>
          </a:r>
          <a:endParaRPr lang="ru-RU" sz="1400" kern="1200" dirty="0"/>
        </a:p>
      </dsp:txBody>
      <dsp:txXfrm rot="5400000">
        <a:off x="2343609" y="-169518"/>
        <a:ext cx="1537438" cy="2080418"/>
      </dsp:txXfrm>
    </dsp:sp>
    <dsp:sp modelId="{0AAE726D-A07A-49A7-B9A1-EC0F62D0AA95}">
      <dsp:nvSpPr>
        <dsp:cNvPr id="0" name=""/>
        <dsp:cNvSpPr/>
      </dsp:nvSpPr>
      <dsp:spPr>
        <a:xfrm>
          <a:off x="4602325" y="3011206"/>
          <a:ext cx="937863" cy="6469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3AF979-71C3-4C9D-BBF8-B153FD993617}">
      <dsp:nvSpPr>
        <dsp:cNvPr id="0" name=""/>
        <dsp:cNvSpPr/>
      </dsp:nvSpPr>
      <dsp:spPr>
        <a:xfrm rot="5400000">
          <a:off x="2364261" y="2779620"/>
          <a:ext cx="1537438" cy="1337571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Дебати Лінкольна-Дугласа</a:t>
          </a:r>
          <a:endParaRPr lang="ru-RU" sz="1600" kern="1200" dirty="0"/>
        </a:p>
      </dsp:txBody>
      <dsp:txXfrm rot="5400000">
        <a:off x="2364261" y="2779620"/>
        <a:ext cx="1537438" cy="1337571"/>
      </dsp:txXfrm>
    </dsp:sp>
    <dsp:sp modelId="{41CFE91B-E01E-40B6-A485-AFC5F655E96B}">
      <dsp:nvSpPr>
        <dsp:cNvPr id="0" name=""/>
        <dsp:cNvSpPr/>
      </dsp:nvSpPr>
      <dsp:spPr>
        <a:xfrm rot="5400000">
          <a:off x="1618553" y="1215841"/>
          <a:ext cx="1537438" cy="191965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altLang="en-US" sz="1400" kern="1200" dirty="0" smtClean="0"/>
            <a:t>Парламентські</a:t>
          </a:r>
          <a:r>
            <a:rPr lang="en-US" altLang="uk-UA" sz="1400" kern="1200" dirty="0" smtClean="0"/>
            <a:t> </a:t>
          </a:r>
          <a:r>
            <a:rPr lang="uk-UA" altLang="en-US" sz="1400" kern="1200" dirty="0" smtClean="0"/>
            <a:t>дебати</a:t>
          </a:r>
          <a:r>
            <a:rPr lang="en-US" altLang="uk-UA" sz="1400" kern="1200" dirty="0" smtClean="0"/>
            <a:t> </a:t>
          </a:r>
          <a:r>
            <a:rPr lang="uk-UA" altLang="en-US" sz="1400" kern="1200" dirty="0" smtClean="0"/>
            <a:t>за</a:t>
          </a:r>
          <a:r>
            <a:rPr lang="en-US" altLang="uk-UA" sz="1400" kern="1200" dirty="0" smtClean="0"/>
            <a:t> </a:t>
          </a:r>
          <a:r>
            <a:rPr lang="uk-UA" altLang="en-US" sz="1400" kern="1200" dirty="0" smtClean="0"/>
            <a:t>британським</a:t>
          </a:r>
          <a:r>
            <a:rPr lang="en-US" altLang="uk-UA" sz="1400" kern="1200" dirty="0" smtClean="0"/>
            <a:t> </a:t>
          </a:r>
          <a:r>
            <a:rPr lang="uk-UA" altLang="en-US" sz="1400" kern="1200" dirty="0" smtClean="0"/>
            <a:t>форматом</a:t>
          </a:r>
          <a:endParaRPr lang="ru-RU" sz="1400" kern="1200" dirty="0"/>
        </a:p>
      </dsp:txBody>
      <dsp:txXfrm rot="5400000">
        <a:off x="1618553" y="1215841"/>
        <a:ext cx="1537438" cy="1919655"/>
      </dsp:txXfrm>
    </dsp:sp>
    <dsp:sp modelId="{209946B7-E3B5-4FFA-9998-89AB2026FD9D}">
      <dsp:nvSpPr>
        <dsp:cNvPr id="0" name=""/>
        <dsp:cNvSpPr/>
      </dsp:nvSpPr>
      <dsp:spPr>
        <a:xfrm>
          <a:off x="0" y="653549"/>
          <a:ext cx="1351111" cy="9224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/>
        </a:p>
      </dsp:txBody>
      <dsp:txXfrm>
        <a:off x="0" y="653549"/>
        <a:ext cx="1351111" cy="922463"/>
      </dsp:txXfrm>
    </dsp:sp>
    <dsp:sp modelId="{1D8B5EC5-8D24-40A1-91B5-100E5BB7587D}">
      <dsp:nvSpPr>
        <dsp:cNvPr id="0" name=""/>
        <dsp:cNvSpPr/>
      </dsp:nvSpPr>
      <dsp:spPr>
        <a:xfrm rot="5400000">
          <a:off x="3054583" y="1498335"/>
          <a:ext cx="1537438" cy="1337571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5400000">
        <a:off x="3054583" y="1498335"/>
        <a:ext cx="1537438" cy="1337571"/>
      </dsp:txXfrm>
    </dsp:sp>
    <dsp:sp modelId="{3026D96C-9ED0-42CE-A4F6-AB4171D62A40}">
      <dsp:nvSpPr>
        <dsp:cNvPr id="0" name=""/>
        <dsp:cNvSpPr/>
      </dsp:nvSpPr>
      <dsp:spPr>
        <a:xfrm rot="5400000">
          <a:off x="894403" y="205512"/>
          <a:ext cx="1537438" cy="141291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altLang="en-US" sz="1800" kern="1200" dirty="0" smtClean="0"/>
            <a:t>Дебати</a:t>
          </a:r>
          <a:r>
            <a:rPr lang="en-US" altLang="uk-UA" sz="1800" kern="1200" dirty="0" smtClean="0"/>
            <a:t> </a:t>
          </a:r>
          <a:r>
            <a:rPr lang="uk-UA" altLang="en-US" sz="1800" kern="1200" dirty="0" smtClean="0"/>
            <a:t>Карл</a:t>
          </a:r>
          <a:r>
            <a:rPr lang="en-US" altLang="uk-UA" sz="1800" kern="1200" dirty="0" smtClean="0"/>
            <a:t> </a:t>
          </a:r>
          <a:r>
            <a:rPr lang="uk-UA" altLang="en-US" sz="1800" kern="1200" dirty="0" smtClean="0"/>
            <a:t>Поппер</a:t>
          </a:r>
          <a:endParaRPr lang="ru-RU" sz="1800" kern="1200" dirty="0"/>
        </a:p>
      </dsp:txBody>
      <dsp:txXfrm rot="5400000">
        <a:off x="894403" y="205512"/>
        <a:ext cx="1537438" cy="1412916"/>
      </dsp:txXfrm>
    </dsp:sp>
    <dsp:sp modelId="{F2476032-D6E6-468C-AF30-78E4B462DDEB}">
      <dsp:nvSpPr>
        <dsp:cNvPr id="0" name=""/>
        <dsp:cNvSpPr/>
      </dsp:nvSpPr>
      <dsp:spPr>
        <a:xfrm>
          <a:off x="3821702" y="3019415"/>
          <a:ext cx="1715781" cy="9224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/>
        </a:p>
      </dsp:txBody>
      <dsp:txXfrm>
        <a:off x="3821702" y="3019415"/>
        <a:ext cx="1715781" cy="922463"/>
      </dsp:txXfrm>
    </dsp:sp>
    <dsp:sp modelId="{5E46F146-6906-4E8F-B8D4-73FA5B6B8D74}">
      <dsp:nvSpPr>
        <dsp:cNvPr id="0" name=""/>
        <dsp:cNvSpPr/>
      </dsp:nvSpPr>
      <dsp:spPr>
        <a:xfrm rot="5400000">
          <a:off x="916139" y="2828972"/>
          <a:ext cx="1537438" cy="1337571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Модель ООН</a:t>
          </a:r>
          <a:endParaRPr lang="ru-RU" sz="2100" kern="1200" dirty="0"/>
        </a:p>
      </dsp:txBody>
      <dsp:txXfrm rot="5400000">
        <a:off x="916139" y="2828972"/>
        <a:ext cx="1537438" cy="133757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3D250D5-59CE-46D8-B595-7BEE55F17816}">
      <dsp:nvSpPr>
        <dsp:cNvPr id="0" name=""/>
        <dsp:cNvSpPr/>
      </dsp:nvSpPr>
      <dsp:spPr>
        <a:xfrm>
          <a:off x="633" y="196181"/>
          <a:ext cx="2470560" cy="14823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100" kern="1200" dirty="0" smtClean="0"/>
            <a:t>Перший уряд</a:t>
          </a:r>
          <a:endParaRPr lang="ru-RU" sz="4100" kern="1200" dirty="0"/>
        </a:p>
      </dsp:txBody>
      <dsp:txXfrm>
        <a:off x="633" y="196181"/>
        <a:ext cx="2470560" cy="1482336"/>
      </dsp:txXfrm>
    </dsp:sp>
    <dsp:sp modelId="{5B1C27C2-3A78-406C-AF1F-4C4E37AB0BC4}">
      <dsp:nvSpPr>
        <dsp:cNvPr id="0" name=""/>
        <dsp:cNvSpPr/>
      </dsp:nvSpPr>
      <dsp:spPr>
        <a:xfrm>
          <a:off x="2718249" y="196181"/>
          <a:ext cx="2470560" cy="14823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100" kern="1200" dirty="0" smtClean="0"/>
            <a:t>Перша опозиція</a:t>
          </a:r>
          <a:endParaRPr lang="ru-RU" sz="4100" kern="1200" dirty="0"/>
        </a:p>
      </dsp:txBody>
      <dsp:txXfrm>
        <a:off x="2718249" y="196181"/>
        <a:ext cx="2470560" cy="1482336"/>
      </dsp:txXfrm>
    </dsp:sp>
    <dsp:sp modelId="{2B85AB0F-723C-4128-AC06-8C9139D0FCFB}">
      <dsp:nvSpPr>
        <dsp:cNvPr id="0" name=""/>
        <dsp:cNvSpPr/>
      </dsp:nvSpPr>
      <dsp:spPr>
        <a:xfrm>
          <a:off x="633" y="1925573"/>
          <a:ext cx="2470560" cy="14823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100" kern="1200" dirty="0" smtClean="0"/>
            <a:t>Другий уряд</a:t>
          </a:r>
          <a:endParaRPr lang="ru-RU" sz="4100" kern="1200" dirty="0"/>
        </a:p>
      </dsp:txBody>
      <dsp:txXfrm>
        <a:off x="633" y="1925573"/>
        <a:ext cx="2470560" cy="1482336"/>
      </dsp:txXfrm>
    </dsp:sp>
    <dsp:sp modelId="{99B82851-C80B-4D09-B962-9708477B0DA9}">
      <dsp:nvSpPr>
        <dsp:cNvPr id="0" name=""/>
        <dsp:cNvSpPr/>
      </dsp:nvSpPr>
      <dsp:spPr>
        <a:xfrm>
          <a:off x="2718249" y="1925573"/>
          <a:ext cx="2470560" cy="14823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100" kern="1200" dirty="0" smtClean="0"/>
            <a:t>Друга опозиція</a:t>
          </a:r>
          <a:endParaRPr lang="ru-RU" sz="4100" kern="1200" dirty="0"/>
        </a:p>
      </dsp:txBody>
      <dsp:txXfrm>
        <a:off x="2718249" y="1925573"/>
        <a:ext cx="2470560" cy="14823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204461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en-US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2020/5/22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08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0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2020/5/22</a:t>
            </a:fld>
            <a:endParaRPr lang="zh-CN" altLang="en-US"/>
          </a:p>
        </p:txBody>
      </p:sp>
      <p:sp>
        <p:nvSpPr>
          <p:cNvPr id="10486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0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0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2020/5/22</a:t>
            </a:fld>
            <a:endParaRPr lang="zh-CN" altLang="en-US"/>
          </a:p>
        </p:txBody>
      </p:sp>
      <p:sp>
        <p:nvSpPr>
          <p:cNvPr id="104860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2020/5/22</a:t>
            </a:fld>
            <a:endParaRPr lang="zh-CN" altLang="en-US"/>
          </a:p>
        </p:txBody>
      </p:sp>
      <p:sp>
        <p:nvSpPr>
          <p:cNvPr id="10486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95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5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2020/5/22</a:t>
            </a:fld>
            <a:endParaRPr lang="zh-CN" altLang="en-US"/>
          </a:p>
        </p:txBody>
      </p:sp>
      <p:sp>
        <p:nvSpPr>
          <p:cNvPr id="10485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8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9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9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2020/5/22</a:t>
            </a:fld>
            <a:endParaRPr lang="zh-CN" altLang="en-US"/>
          </a:p>
        </p:txBody>
      </p:sp>
      <p:sp>
        <p:nvSpPr>
          <p:cNvPr id="104859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34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35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36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37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3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2020/5/22</a:t>
            </a:fld>
            <a:endParaRPr lang="zh-CN" altLang="en-US"/>
          </a:p>
        </p:txBody>
      </p:sp>
      <p:sp>
        <p:nvSpPr>
          <p:cNvPr id="104863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1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2020/5/22</a:t>
            </a:fld>
            <a:endParaRPr lang="zh-CN" altLang="en-US"/>
          </a:p>
        </p:txBody>
      </p:sp>
      <p:sp>
        <p:nvSpPr>
          <p:cNvPr id="104861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2020/5/22</a:t>
            </a:fld>
            <a:endParaRPr lang="zh-CN" altLang="en-US"/>
          </a:p>
        </p:txBody>
      </p:sp>
      <p:sp>
        <p:nvSpPr>
          <p:cNvPr id="104860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28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29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3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2020/5/22</a:t>
            </a:fld>
            <a:endParaRPr lang="zh-CN" altLang="en-US"/>
          </a:p>
        </p:txBody>
      </p:sp>
      <p:sp>
        <p:nvSpPr>
          <p:cNvPr id="104863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Click icon to add picture</a:t>
            </a:r>
            <a:endParaRPr lang="en-US" dirty="0"/>
          </a:p>
        </p:txBody>
      </p:sp>
      <p:sp>
        <p:nvSpPr>
          <p:cNvPr id="1048618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1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2020/5/22</a:t>
            </a:fld>
            <a:endParaRPr lang="zh-CN" altLang="en-US"/>
          </a:p>
        </p:txBody>
      </p:sp>
      <p:sp>
        <p:nvSpPr>
          <p:cNvPr id="104862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mtClean="0"/>
              <a:pPr/>
              <a:t>2020/5/22</a:t>
            </a:fld>
            <a:endParaRPr lang="zh-CN" alt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>
          <a:xfrm>
            <a:off x="-135771" y="100562"/>
            <a:ext cx="5549743" cy="3682719"/>
          </a:xfrm>
        </p:spPr>
        <p:txBody>
          <a:bodyPr>
            <a:normAutofit/>
          </a:bodyPr>
          <a:lstStyle/>
          <a:p>
            <a:r>
              <a:rPr lang="zh-CN" altLang="en-US" sz="9600" dirty="0" smtClean="0"/>
              <a:t>Дебати</a:t>
            </a:r>
            <a:r>
              <a:rPr lang="uk-UA" altLang="zh-CN" sz="9600" dirty="0" smtClean="0"/>
              <a:t/>
            </a:r>
            <a:br>
              <a:rPr lang="uk-UA" altLang="zh-CN" sz="9600" dirty="0" smtClean="0"/>
            </a:br>
            <a:endParaRPr lang="en-US" altLang="zh-CN" sz="9600" dirty="0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>
          <a:xfrm>
            <a:off x="5898776" y="5018461"/>
            <a:ext cx="2989730" cy="1655762"/>
          </a:xfrm>
        </p:spPr>
        <p:txBody>
          <a:bodyPr/>
          <a:lstStyle/>
          <a:p>
            <a:endParaRPr lang="en-US" altLang="zh-CN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107641" y="642174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altLang="uk-UA" sz="2800" i="1" dirty="0" smtClean="0"/>
              <a:t>«…</a:t>
            </a:r>
            <a:r>
              <a:rPr lang="en-US" altLang="uk-UA" sz="2800" i="1" dirty="0" smtClean="0"/>
              <a:t>elections </a:t>
            </a:r>
            <a:endParaRPr lang="uk-UA" altLang="uk-UA" sz="2800" i="1" dirty="0" smtClean="0"/>
          </a:p>
          <a:p>
            <a:r>
              <a:rPr lang="en-US" altLang="uk-UA" sz="2800" i="1" dirty="0" smtClean="0"/>
              <a:t>can </a:t>
            </a:r>
            <a:r>
              <a:rPr lang="en-US" altLang="uk-UA" sz="2800" i="1" dirty="0"/>
              <a:t>be won or lost </a:t>
            </a:r>
            <a:endParaRPr lang="uk-UA" altLang="uk-UA" sz="2800" i="1" dirty="0" smtClean="0"/>
          </a:p>
          <a:p>
            <a:r>
              <a:rPr lang="en-US" altLang="uk-UA" sz="2800" i="1" dirty="0" smtClean="0"/>
              <a:t>based </a:t>
            </a:r>
            <a:r>
              <a:rPr lang="en-US" altLang="uk-UA" sz="2800" i="1" dirty="0"/>
              <a:t>on these </a:t>
            </a:r>
            <a:r>
              <a:rPr lang="en-US" altLang="uk-UA" sz="2800" i="1" dirty="0" smtClean="0"/>
              <a:t>debates</a:t>
            </a:r>
            <a:r>
              <a:rPr lang="uk-UA" altLang="uk-UA" sz="2800" i="1" dirty="0" smtClean="0"/>
              <a:t>…»</a:t>
            </a:r>
            <a:endParaRPr lang="uk-UA" sz="2800" i="1" dirty="0"/>
          </a:p>
        </p:txBody>
      </p:sp>
      <p:pic>
        <p:nvPicPr>
          <p:cNvPr id="4098" name="Picture 2" descr="https://upload.wikimedia.org/wikipedia/commons/5/50/Kennedy_Nixon_Debat_%281960%2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2264" y="2562601"/>
            <a:ext cx="6331736" cy="42953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Содержимое 2"/>
          <p:cNvSpPr txBox="1">
            <a:spLocks/>
          </p:cNvSpPr>
          <p:nvPr/>
        </p:nvSpPr>
        <p:spPr>
          <a:xfrm>
            <a:off x="691403" y="5662519"/>
            <a:ext cx="2051797" cy="13299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uk-UA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Телевізійні дебати між кандидатами в Президенти США Джоном Кеннеді та </a:t>
            </a:r>
            <a:r>
              <a:rPr kumimoji="0" lang="uk-UA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Річардом</a:t>
            </a:r>
            <a:r>
              <a:rPr kumimoji="0" lang="uk-UA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Ніксоном</a:t>
            </a:r>
            <a:r>
              <a:rPr kumimoji="0" lang="uk-UA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1960 р.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Заголовок 1048660"/>
          <p:cNvSpPr>
            <a:spLocks noGrp="1"/>
          </p:cNvSpPr>
          <p:nvPr>
            <p:ph type="title"/>
          </p:nvPr>
        </p:nvSpPr>
        <p:spPr>
          <a:xfrm>
            <a:off x="1435474" y="500062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uk-UA" sz="6000" b="1" i="1" dirty="0"/>
              <a:t>Інформаційні</a:t>
            </a:r>
            <a:r>
              <a:rPr lang="en-US" altLang="uk-UA" sz="6000" b="1" i="1" dirty="0"/>
              <a:t> </a:t>
            </a:r>
            <a:r>
              <a:rPr lang="uk-UA" altLang="en-US" sz="6000" b="1" i="1" dirty="0"/>
              <a:t>запити</a:t>
            </a:r>
            <a:endParaRPr lang="uk-UA" sz="6000" b="1" i="1" dirty="0"/>
          </a:p>
        </p:txBody>
      </p:sp>
      <p:sp>
        <p:nvSpPr>
          <p:cNvPr id="1048662" name="Объект 1048661"/>
          <p:cNvSpPr>
            <a:spLocks noGrp="1"/>
          </p:cNvSpPr>
          <p:nvPr>
            <p:ph idx="1"/>
          </p:nvPr>
        </p:nvSpPr>
        <p:spPr>
          <a:xfrm>
            <a:off x="601489" y="2386940"/>
            <a:ext cx="7886700" cy="4351338"/>
          </a:xfrm>
        </p:spPr>
        <p:txBody>
          <a:bodyPr>
            <a:normAutofit/>
          </a:bodyPr>
          <a:lstStyle/>
          <a:p>
            <a:r>
              <a:rPr lang="uk-UA" sz="4000" dirty="0"/>
              <a:t>Уточнюючі</a:t>
            </a:r>
          </a:p>
          <a:p>
            <a:r>
              <a:rPr lang="uk-UA" sz="4000" dirty="0"/>
              <a:t>Атакуючі</a:t>
            </a:r>
          </a:p>
          <a:p>
            <a:r>
              <a:rPr lang="uk-UA" sz="4000" dirty="0"/>
              <a:t>Пояснюючі</a:t>
            </a:r>
          </a:p>
          <a:p>
            <a:r>
              <a:rPr lang="uk-UA" sz="4000" dirty="0"/>
              <a:t>Логічні</a:t>
            </a:r>
          </a:p>
        </p:txBody>
      </p:sp>
      <p:pic>
        <p:nvPicPr>
          <p:cNvPr id="5122" name="Picture 2" descr="https://upload.wikimedia.org/wikipedia/uk/a/a8/%D0%9F%D0%B0%D0%BB%D0%B0%D1%82%D0%B0_%D0%BB%D0%BE%D1%80%D0%B4%D1%96%D0%B2_%D0%B1%D1%80%D0%B8%D1%82%D0%B0%D0%BD%D1%81%D1%8C%D0%BA%D0%BE%D0%B3%D0%BE_%D0%BF%D0%B0%D1%80%D0%BB%D0%B0%D0%BC%D0%B5%D0%BD%D1%82%D1%8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014" y="2752164"/>
            <a:ext cx="3810278" cy="381028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Заголовок 1048646"/>
          <p:cNvSpPr>
            <a:spLocks noGrp="1"/>
          </p:cNvSpPr>
          <p:nvPr>
            <p:ph type="title"/>
          </p:nvPr>
        </p:nvSpPr>
        <p:spPr>
          <a:xfrm>
            <a:off x="628650" y="203761"/>
            <a:ext cx="7886700" cy="1325563"/>
          </a:xfrm>
        </p:spPr>
        <p:txBody>
          <a:bodyPr>
            <a:normAutofit/>
          </a:bodyPr>
          <a:lstStyle/>
          <a:p>
            <a:r>
              <a:rPr lang="uk-UA" dirty="0"/>
              <a:t>Дебати</a:t>
            </a:r>
            <a:r>
              <a:rPr lang="en-US" altLang="uk-UA" dirty="0"/>
              <a:t> - </a:t>
            </a:r>
            <a:r>
              <a:rPr lang="uk-UA" altLang="en-US" dirty="0"/>
              <a:t>це</a:t>
            </a:r>
            <a:r>
              <a:rPr lang="en-US" altLang="uk-UA" dirty="0"/>
              <a:t>...</a:t>
            </a:r>
            <a:endParaRPr lang="uk-UA" dirty="0"/>
          </a:p>
        </p:txBody>
      </p:sp>
      <p:sp>
        <p:nvSpPr>
          <p:cNvPr id="1048648" name="Объект 1048647"/>
          <p:cNvSpPr>
            <a:spLocks noGrp="1"/>
          </p:cNvSpPr>
          <p:nvPr>
            <p:ph idx="1"/>
          </p:nvPr>
        </p:nvSpPr>
        <p:spPr>
          <a:xfrm>
            <a:off x="1148516" y="1361451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Чітко</a:t>
            </a:r>
            <a:r>
              <a:rPr lang="en-US" altLang="uk-UA" dirty="0"/>
              <a:t> </a:t>
            </a:r>
            <a:r>
              <a:rPr lang="uk-UA" altLang="en-US" dirty="0"/>
              <a:t>структурований</a:t>
            </a:r>
            <a:r>
              <a:rPr lang="en-US" altLang="uk-UA" dirty="0"/>
              <a:t> </a:t>
            </a:r>
            <a:r>
              <a:rPr lang="uk-UA" altLang="en-US" dirty="0"/>
              <a:t>і</a:t>
            </a:r>
            <a:r>
              <a:rPr lang="en-US" altLang="uk-UA" dirty="0"/>
              <a:t> </a:t>
            </a:r>
            <a:r>
              <a:rPr lang="uk-UA" altLang="en-US" dirty="0"/>
              <a:t>спеціально</a:t>
            </a:r>
            <a:r>
              <a:rPr lang="en-US" altLang="uk-UA" dirty="0"/>
              <a:t> </a:t>
            </a:r>
            <a:r>
              <a:rPr lang="uk-UA" altLang="en-US" dirty="0"/>
              <a:t>організований</a:t>
            </a:r>
            <a:r>
              <a:rPr lang="en-US" altLang="uk-UA" dirty="0"/>
              <a:t> </a:t>
            </a:r>
            <a:r>
              <a:rPr lang="uk-UA" altLang="en-US" dirty="0"/>
              <a:t>публічний</a:t>
            </a:r>
            <a:r>
              <a:rPr lang="en-US" altLang="uk-UA" dirty="0"/>
              <a:t> </a:t>
            </a:r>
            <a:r>
              <a:rPr lang="uk-UA" altLang="en-US" dirty="0"/>
              <a:t>обмін</a:t>
            </a:r>
            <a:r>
              <a:rPr lang="en-US" altLang="uk-UA" dirty="0"/>
              <a:t> </a:t>
            </a:r>
            <a:r>
              <a:rPr lang="uk-UA" altLang="en-US" dirty="0"/>
              <a:t>думками</a:t>
            </a:r>
            <a:r>
              <a:rPr lang="en-US" altLang="uk-UA" dirty="0"/>
              <a:t> </a:t>
            </a:r>
            <a:r>
              <a:rPr lang="uk-UA" altLang="en-US" dirty="0"/>
              <a:t>між</a:t>
            </a:r>
            <a:r>
              <a:rPr lang="en-US" altLang="uk-UA" dirty="0"/>
              <a:t> </a:t>
            </a:r>
            <a:r>
              <a:rPr lang="uk-UA" altLang="en-US" dirty="0"/>
              <a:t>двома</a:t>
            </a:r>
            <a:r>
              <a:rPr lang="en-US" altLang="uk-UA" dirty="0"/>
              <a:t> </a:t>
            </a:r>
            <a:r>
              <a:rPr lang="uk-UA" altLang="en-US" dirty="0"/>
              <a:t>сторонами</a:t>
            </a:r>
            <a:r>
              <a:rPr lang="en-US" altLang="uk-UA" dirty="0"/>
              <a:t> </a:t>
            </a:r>
            <a:r>
              <a:rPr lang="uk-UA" altLang="en-US" dirty="0"/>
              <a:t>з</a:t>
            </a:r>
            <a:r>
              <a:rPr lang="en-US" altLang="uk-UA" dirty="0"/>
              <a:t> </a:t>
            </a:r>
            <a:r>
              <a:rPr lang="uk-UA" altLang="en-US" dirty="0"/>
              <a:t>актуальної</a:t>
            </a:r>
            <a:r>
              <a:rPr lang="en-US" altLang="uk-UA" dirty="0"/>
              <a:t> </a:t>
            </a:r>
            <a:r>
              <a:rPr lang="uk-UA" altLang="en-US" dirty="0"/>
              <a:t>теми</a:t>
            </a:r>
            <a:endParaRPr lang="uk-UA" dirty="0"/>
          </a:p>
          <a:p>
            <a:endParaRPr lang="uk-UA" dirty="0"/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1026" name="Picture 2" descr="http://horol.at.ua/_nw/4/6516752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22" y="2777145"/>
            <a:ext cx="5079813" cy="38098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Заголовок 1048650"/>
          <p:cNvSpPr>
            <a:spLocks noGrp="1"/>
          </p:cNvSpPr>
          <p:nvPr>
            <p:ph type="title"/>
          </p:nvPr>
        </p:nvSpPr>
        <p:spPr>
          <a:xfrm>
            <a:off x="2251262" y="132044"/>
            <a:ext cx="3633490" cy="1325563"/>
          </a:xfrm>
        </p:spPr>
        <p:txBody>
          <a:bodyPr>
            <a:normAutofit/>
          </a:bodyPr>
          <a:lstStyle/>
          <a:p>
            <a:r>
              <a:rPr lang="uk-UA" i="1" dirty="0"/>
              <a:t>Види</a:t>
            </a:r>
            <a:r>
              <a:rPr lang="en-US" altLang="uk-UA" i="1" dirty="0"/>
              <a:t> </a:t>
            </a:r>
            <a:r>
              <a:rPr lang="uk-UA" altLang="en-US" i="1" dirty="0"/>
              <a:t>дебатів</a:t>
            </a:r>
            <a:endParaRPr lang="uk-UA" i="1" dirty="0"/>
          </a:p>
        </p:txBody>
      </p:sp>
      <p:sp>
        <p:nvSpPr>
          <p:cNvPr id="1048652" name="Объект 1048651"/>
          <p:cNvSpPr>
            <a:spLocks noGrp="1"/>
          </p:cNvSpPr>
          <p:nvPr>
            <p:ph idx="1"/>
          </p:nvPr>
        </p:nvSpPr>
        <p:spPr>
          <a:xfrm>
            <a:off x="6858231" y="1315860"/>
            <a:ext cx="2056449" cy="1209526"/>
          </a:xfrm>
        </p:spPr>
        <p:txBody>
          <a:bodyPr>
            <a:normAutofit fontScale="92857"/>
          </a:bodyPr>
          <a:lstStyle/>
          <a:p>
            <a:pPr marL="0" indent="0">
              <a:buNone/>
            </a:pPr>
            <a:r>
              <a:rPr lang="uk-UA" altLang="uk-UA" dirty="0"/>
              <a:t>Ф</a:t>
            </a:r>
            <a:r>
              <a:rPr lang="uk-UA" altLang="uk-UA" dirty="0" smtClean="0"/>
              <a:t>ормати</a:t>
            </a:r>
            <a:r>
              <a:rPr lang="en-US" altLang="uk-UA" dirty="0" smtClean="0"/>
              <a:t> 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816134726"/>
              </p:ext>
            </p:extLst>
          </p:nvPr>
        </p:nvGraphicFramePr>
        <p:xfrm>
          <a:off x="249558" y="1307337"/>
          <a:ext cx="5082933" cy="32519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Объект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84564125"/>
              </p:ext>
            </p:extLst>
          </p:nvPr>
        </p:nvGraphicFramePr>
        <p:xfrm>
          <a:off x="4529733" y="2383639"/>
          <a:ext cx="5540189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Заголовок 104865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/>
              <a:t>Всесвітній</a:t>
            </a:r>
            <a:r>
              <a:rPr lang="en-US" altLang="uk-UA" dirty="0"/>
              <a:t> </a:t>
            </a:r>
            <a:r>
              <a:rPr lang="uk-UA" altLang="en-US" dirty="0"/>
              <a:t>формат</a:t>
            </a:r>
            <a:r>
              <a:rPr lang="en-US" altLang="uk-UA" dirty="0"/>
              <a:t> </a:t>
            </a:r>
            <a:r>
              <a:rPr lang="uk-UA" altLang="en-US" dirty="0"/>
              <a:t>шкільних</a:t>
            </a:r>
            <a:r>
              <a:rPr lang="en-US" altLang="uk-UA" dirty="0"/>
              <a:t> </a:t>
            </a:r>
            <a:r>
              <a:rPr lang="uk-UA" altLang="en-US" dirty="0"/>
              <a:t>дебатів</a:t>
            </a:r>
            <a:endParaRPr lang="uk-UA" dirty="0"/>
          </a:p>
        </p:txBody>
      </p:sp>
      <p:sp>
        <p:nvSpPr>
          <p:cNvPr id="1048654" name="Объект 1048653"/>
          <p:cNvSpPr>
            <a:spLocks noGrp="1"/>
          </p:cNvSpPr>
          <p:nvPr>
            <p:ph idx="1"/>
          </p:nvPr>
        </p:nvSpPr>
        <p:spPr>
          <a:xfrm>
            <a:off x="1112744" y="1888378"/>
            <a:ext cx="7886700" cy="4351338"/>
          </a:xfrm>
        </p:spPr>
        <p:txBody>
          <a:bodyPr>
            <a:normAutofit fontScale="94821"/>
          </a:bodyPr>
          <a:lstStyle/>
          <a:p>
            <a:r>
              <a:rPr lang="uk-UA" dirty="0">
                <a:solidFill>
                  <a:srgbClr val="00B0F0"/>
                </a:solidFill>
              </a:rPr>
              <a:t>Перший</a:t>
            </a:r>
            <a:r>
              <a:rPr lang="en-US" altLang="uk-UA" dirty="0"/>
              <a:t> </a:t>
            </a:r>
            <a:r>
              <a:rPr lang="uk-UA" altLang="en-US" dirty="0"/>
              <a:t>спікер</a:t>
            </a:r>
            <a:r>
              <a:rPr lang="en-US" altLang="uk-UA" dirty="0"/>
              <a:t> </a:t>
            </a:r>
            <a:r>
              <a:rPr lang="uk-UA" altLang="en-US" dirty="0"/>
              <a:t>сторони</a:t>
            </a:r>
            <a:r>
              <a:rPr lang="en-US" altLang="uk-UA" dirty="0">
                <a:solidFill>
                  <a:srgbClr val="FF0000"/>
                </a:solidFill>
              </a:rPr>
              <a:t> </a:t>
            </a:r>
            <a:r>
              <a:rPr lang="uk-UA" altLang="en-US" dirty="0">
                <a:solidFill>
                  <a:srgbClr val="00B050"/>
                </a:solidFill>
              </a:rPr>
              <a:t>Ствердження</a:t>
            </a:r>
            <a:endParaRPr lang="uk-UA" dirty="0">
              <a:solidFill>
                <a:srgbClr val="00B050"/>
              </a:solidFill>
            </a:endParaRPr>
          </a:p>
          <a:p>
            <a:r>
              <a:rPr lang="uk-UA" altLang="en-US" dirty="0">
                <a:solidFill>
                  <a:srgbClr val="00B0F0"/>
                </a:solidFill>
              </a:rPr>
              <a:t>Перший</a:t>
            </a:r>
            <a:r>
              <a:rPr lang="en-US" altLang="uk-UA" dirty="0"/>
              <a:t> </a:t>
            </a:r>
            <a:r>
              <a:rPr lang="uk-UA" altLang="en-US" dirty="0"/>
              <a:t>спікер</a:t>
            </a:r>
            <a:r>
              <a:rPr lang="en-US" altLang="uk-UA" dirty="0"/>
              <a:t> </a:t>
            </a:r>
            <a:r>
              <a:rPr lang="uk-UA" altLang="en-US" dirty="0"/>
              <a:t>сторони</a:t>
            </a:r>
            <a:r>
              <a:rPr lang="en-US" altLang="uk-UA" dirty="0"/>
              <a:t> </a:t>
            </a:r>
            <a:r>
              <a:rPr lang="uk-UA" altLang="en-US" dirty="0">
                <a:solidFill>
                  <a:srgbClr val="FF0000"/>
                </a:solidFill>
              </a:rPr>
              <a:t>Заперечення</a:t>
            </a:r>
            <a:endParaRPr lang="uk-UA" dirty="0">
              <a:solidFill>
                <a:srgbClr val="FF0000"/>
              </a:solidFill>
            </a:endParaRPr>
          </a:p>
          <a:p>
            <a:r>
              <a:rPr lang="uk-UA" altLang="en-US" dirty="0">
                <a:solidFill>
                  <a:schemeClr val="accent2"/>
                </a:solidFill>
              </a:rPr>
              <a:t>Другий</a:t>
            </a:r>
            <a:r>
              <a:rPr lang="en-US" altLang="uk-UA" dirty="0"/>
              <a:t> </a:t>
            </a:r>
            <a:r>
              <a:rPr lang="uk-UA" altLang="en-US" dirty="0"/>
              <a:t>спікер</a:t>
            </a:r>
            <a:r>
              <a:rPr lang="en-US" altLang="uk-UA" dirty="0"/>
              <a:t> </a:t>
            </a:r>
            <a:r>
              <a:rPr lang="uk-UA" altLang="en-US" dirty="0"/>
              <a:t>сторони</a:t>
            </a:r>
            <a:r>
              <a:rPr lang="en-US" altLang="uk-UA" dirty="0"/>
              <a:t> </a:t>
            </a:r>
            <a:r>
              <a:rPr lang="uk-UA" altLang="en-US" dirty="0">
                <a:solidFill>
                  <a:srgbClr val="00B050"/>
                </a:solidFill>
              </a:rPr>
              <a:t>Ствердження</a:t>
            </a:r>
            <a:endParaRPr lang="uk-UA" dirty="0">
              <a:solidFill>
                <a:srgbClr val="00B050"/>
              </a:solidFill>
            </a:endParaRPr>
          </a:p>
          <a:p>
            <a:r>
              <a:rPr lang="uk-UA" altLang="en-US" dirty="0">
                <a:solidFill>
                  <a:schemeClr val="accent2"/>
                </a:solidFill>
              </a:rPr>
              <a:t>Другий</a:t>
            </a:r>
            <a:r>
              <a:rPr lang="en-US" altLang="uk-UA" dirty="0"/>
              <a:t> </a:t>
            </a:r>
            <a:r>
              <a:rPr lang="uk-UA" altLang="en-US" dirty="0"/>
              <a:t>спікер</a:t>
            </a:r>
            <a:r>
              <a:rPr lang="en-US" altLang="uk-UA" dirty="0"/>
              <a:t> </a:t>
            </a:r>
            <a:r>
              <a:rPr lang="uk-UA" altLang="en-US" dirty="0"/>
              <a:t>сторони</a:t>
            </a:r>
            <a:r>
              <a:rPr lang="en-US" altLang="uk-UA" dirty="0"/>
              <a:t> </a:t>
            </a:r>
            <a:r>
              <a:rPr lang="uk-UA" altLang="en-US" dirty="0">
                <a:solidFill>
                  <a:srgbClr val="FF0000"/>
                </a:solidFill>
              </a:rPr>
              <a:t>Заперечення</a:t>
            </a:r>
            <a:endParaRPr lang="uk-UA" dirty="0">
              <a:solidFill>
                <a:srgbClr val="FF0000"/>
              </a:solidFill>
            </a:endParaRPr>
          </a:p>
          <a:p>
            <a:r>
              <a:rPr lang="uk-UA" altLang="en-US" dirty="0">
                <a:solidFill>
                  <a:srgbClr val="7030A0"/>
                </a:solidFill>
              </a:rPr>
              <a:t>Третій</a:t>
            </a:r>
            <a:r>
              <a:rPr lang="en-US" altLang="uk-UA" dirty="0"/>
              <a:t> </a:t>
            </a:r>
            <a:r>
              <a:rPr lang="uk-UA" altLang="en-US" dirty="0"/>
              <a:t>спікер</a:t>
            </a:r>
            <a:r>
              <a:rPr lang="en-US" altLang="uk-UA" dirty="0"/>
              <a:t> </a:t>
            </a:r>
            <a:r>
              <a:rPr lang="uk-UA" altLang="en-US" dirty="0"/>
              <a:t>сторони</a:t>
            </a:r>
            <a:r>
              <a:rPr lang="en-US" altLang="uk-UA" dirty="0"/>
              <a:t> </a:t>
            </a:r>
            <a:r>
              <a:rPr lang="uk-UA" altLang="en-US" dirty="0">
                <a:solidFill>
                  <a:srgbClr val="00B050"/>
                </a:solidFill>
              </a:rPr>
              <a:t>Ствердження</a:t>
            </a:r>
            <a:endParaRPr lang="uk-UA" dirty="0">
              <a:solidFill>
                <a:srgbClr val="00B050"/>
              </a:solidFill>
            </a:endParaRPr>
          </a:p>
          <a:p>
            <a:r>
              <a:rPr lang="uk-UA" altLang="en-US" dirty="0">
                <a:solidFill>
                  <a:srgbClr val="7030A0"/>
                </a:solidFill>
              </a:rPr>
              <a:t>Третій</a:t>
            </a:r>
            <a:r>
              <a:rPr lang="en-US" altLang="uk-UA" dirty="0"/>
              <a:t> </a:t>
            </a:r>
            <a:r>
              <a:rPr lang="uk-UA" altLang="en-US" dirty="0"/>
              <a:t>спікер</a:t>
            </a:r>
            <a:r>
              <a:rPr lang="en-US" altLang="uk-UA" dirty="0"/>
              <a:t> </a:t>
            </a:r>
            <a:r>
              <a:rPr lang="uk-UA" altLang="en-US" dirty="0"/>
              <a:t>сторони</a:t>
            </a:r>
            <a:r>
              <a:rPr lang="en-US" altLang="uk-UA" dirty="0"/>
              <a:t> </a:t>
            </a:r>
            <a:r>
              <a:rPr lang="uk-UA" altLang="en-US" dirty="0">
                <a:solidFill>
                  <a:srgbClr val="FF0000"/>
                </a:solidFill>
              </a:rPr>
              <a:t>Заперечення</a:t>
            </a:r>
            <a:endParaRPr lang="uk-UA" dirty="0">
              <a:solidFill>
                <a:srgbClr val="FF0000"/>
              </a:solidFill>
            </a:endParaRPr>
          </a:p>
          <a:p>
            <a:r>
              <a:rPr lang="uk-UA" altLang="en-US" dirty="0"/>
              <a:t>Останнє</a:t>
            </a:r>
            <a:r>
              <a:rPr lang="en-US" altLang="uk-UA" dirty="0"/>
              <a:t> </a:t>
            </a:r>
            <a:r>
              <a:rPr lang="uk-UA" altLang="en-US" dirty="0"/>
              <a:t>слово</a:t>
            </a:r>
            <a:r>
              <a:rPr lang="en-US" altLang="uk-UA" dirty="0"/>
              <a:t> </a:t>
            </a:r>
            <a:r>
              <a:rPr lang="uk-UA" altLang="en-US" dirty="0"/>
              <a:t>сторони</a:t>
            </a:r>
            <a:r>
              <a:rPr lang="en-US" altLang="uk-UA" dirty="0"/>
              <a:t> </a:t>
            </a:r>
            <a:r>
              <a:rPr lang="uk-UA" altLang="en-US" dirty="0">
                <a:solidFill>
                  <a:srgbClr val="FF0000"/>
                </a:solidFill>
              </a:rPr>
              <a:t>Заперечення</a:t>
            </a:r>
            <a:endParaRPr lang="uk-UA" dirty="0">
              <a:solidFill>
                <a:srgbClr val="FF0000"/>
              </a:solidFill>
            </a:endParaRPr>
          </a:p>
          <a:p>
            <a:r>
              <a:rPr lang="uk-UA" altLang="en-US" dirty="0"/>
              <a:t>Останнє</a:t>
            </a:r>
            <a:r>
              <a:rPr lang="en-US" altLang="uk-UA" dirty="0"/>
              <a:t> </a:t>
            </a:r>
            <a:r>
              <a:rPr lang="uk-UA" altLang="en-US" dirty="0"/>
              <a:t>слово</a:t>
            </a:r>
            <a:r>
              <a:rPr lang="en-US" altLang="uk-UA" dirty="0"/>
              <a:t> </a:t>
            </a:r>
            <a:r>
              <a:rPr lang="uk-UA" altLang="en-US" dirty="0"/>
              <a:t>сторони</a:t>
            </a:r>
            <a:r>
              <a:rPr lang="en-US" altLang="uk-UA" dirty="0"/>
              <a:t> </a:t>
            </a:r>
            <a:r>
              <a:rPr lang="uk-UA" altLang="en-US" dirty="0">
                <a:solidFill>
                  <a:srgbClr val="00B050"/>
                </a:solidFill>
              </a:rPr>
              <a:t>Ствердження</a:t>
            </a:r>
            <a:endParaRPr lang="uk-UA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Дебати Карла Поппера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90014" y="1825625"/>
            <a:ext cx="7886700" cy="4351338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>
                <a:solidFill>
                  <a:srgbClr val="00B0F0"/>
                </a:solidFill>
              </a:rPr>
              <a:t>Перший</a:t>
            </a:r>
            <a:r>
              <a:rPr lang="uk-UA" dirty="0" smtClean="0"/>
              <a:t> спікер команди </a:t>
            </a:r>
            <a:r>
              <a:rPr lang="uk-UA" dirty="0" smtClean="0">
                <a:solidFill>
                  <a:srgbClr val="00B050"/>
                </a:solidFill>
              </a:rPr>
              <a:t>Ствердження  </a:t>
            </a:r>
            <a:r>
              <a:rPr lang="uk-UA" dirty="0" smtClean="0"/>
              <a:t>(6 хв.)</a:t>
            </a:r>
          </a:p>
          <a:p>
            <a:r>
              <a:rPr lang="uk-UA" dirty="0" smtClean="0"/>
              <a:t>Запитання для </a:t>
            </a:r>
            <a:r>
              <a:rPr lang="uk-UA" dirty="0" smtClean="0">
                <a:solidFill>
                  <a:srgbClr val="00B0F0"/>
                </a:solidFill>
              </a:rPr>
              <a:t>першого</a:t>
            </a:r>
            <a:r>
              <a:rPr lang="uk-UA" dirty="0" smtClean="0"/>
              <a:t> спікера команди </a:t>
            </a:r>
            <a:r>
              <a:rPr lang="uk-UA" dirty="0" smtClean="0">
                <a:solidFill>
                  <a:srgbClr val="00B050"/>
                </a:solidFill>
              </a:rPr>
              <a:t>Ствердження</a:t>
            </a:r>
            <a:r>
              <a:rPr lang="uk-UA" dirty="0" smtClean="0"/>
              <a:t> від </a:t>
            </a:r>
            <a:r>
              <a:rPr lang="uk-UA" dirty="0" smtClean="0">
                <a:solidFill>
                  <a:srgbClr val="7030A0"/>
                </a:solidFill>
              </a:rPr>
              <a:t>третього </a:t>
            </a:r>
            <a:r>
              <a:rPr lang="uk-UA" dirty="0" smtClean="0"/>
              <a:t>спікера команди </a:t>
            </a:r>
            <a:r>
              <a:rPr lang="uk-UA" dirty="0" smtClean="0">
                <a:solidFill>
                  <a:srgbClr val="FF0000"/>
                </a:solidFill>
              </a:rPr>
              <a:t>Заперечення </a:t>
            </a:r>
            <a:r>
              <a:rPr lang="uk-UA" dirty="0" smtClean="0"/>
              <a:t>(3 хв.)</a:t>
            </a:r>
            <a:endParaRPr lang="uk-UA" dirty="0" smtClean="0">
              <a:solidFill>
                <a:srgbClr val="FF0000"/>
              </a:solidFill>
            </a:endParaRPr>
          </a:p>
          <a:p>
            <a:r>
              <a:rPr lang="uk-UA" altLang="en-US" dirty="0" smtClean="0">
                <a:solidFill>
                  <a:srgbClr val="00B0F0"/>
                </a:solidFill>
              </a:rPr>
              <a:t>Перший</a:t>
            </a:r>
            <a:r>
              <a:rPr lang="en-US" altLang="uk-UA" dirty="0" smtClean="0"/>
              <a:t> </a:t>
            </a:r>
            <a:r>
              <a:rPr lang="uk-UA" altLang="en-US" dirty="0" smtClean="0"/>
              <a:t>спікер</a:t>
            </a:r>
            <a:r>
              <a:rPr lang="en-US" altLang="uk-UA" dirty="0" smtClean="0"/>
              <a:t> </a:t>
            </a:r>
            <a:r>
              <a:rPr lang="uk-UA" altLang="en-US" dirty="0" smtClean="0"/>
              <a:t>сторони</a:t>
            </a:r>
            <a:r>
              <a:rPr lang="en-US" altLang="uk-UA" dirty="0" smtClean="0"/>
              <a:t> </a:t>
            </a:r>
            <a:r>
              <a:rPr lang="uk-UA" altLang="en-US" dirty="0" smtClean="0">
                <a:solidFill>
                  <a:srgbClr val="FF0000"/>
                </a:solidFill>
              </a:rPr>
              <a:t>Заперечення </a:t>
            </a:r>
            <a:r>
              <a:rPr lang="uk-UA" dirty="0" smtClean="0"/>
              <a:t>(6 хв.)</a:t>
            </a:r>
            <a:endParaRPr lang="uk-UA" altLang="en-US" dirty="0" smtClean="0">
              <a:solidFill>
                <a:srgbClr val="FF0000"/>
              </a:solidFill>
            </a:endParaRPr>
          </a:p>
          <a:p>
            <a:r>
              <a:rPr lang="uk-UA" dirty="0" smtClean="0"/>
              <a:t>Запитання для </a:t>
            </a:r>
            <a:r>
              <a:rPr lang="uk-UA" dirty="0" smtClean="0">
                <a:solidFill>
                  <a:srgbClr val="00B0F0"/>
                </a:solidFill>
              </a:rPr>
              <a:t>першого</a:t>
            </a:r>
            <a:r>
              <a:rPr lang="uk-UA" dirty="0" smtClean="0"/>
              <a:t> спікера команди </a:t>
            </a:r>
            <a:r>
              <a:rPr lang="uk-UA" dirty="0" smtClean="0">
                <a:solidFill>
                  <a:srgbClr val="FF0000"/>
                </a:solidFill>
              </a:rPr>
              <a:t>Заперечення</a:t>
            </a:r>
            <a:r>
              <a:rPr lang="uk-UA" dirty="0" smtClean="0"/>
              <a:t> від </a:t>
            </a:r>
            <a:r>
              <a:rPr lang="uk-UA" dirty="0" smtClean="0">
                <a:solidFill>
                  <a:srgbClr val="7030A0"/>
                </a:solidFill>
              </a:rPr>
              <a:t>третього</a:t>
            </a:r>
            <a:r>
              <a:rPr lang="uk-UA" dirty="0" smtClean="0"/>
              <a:t> спікера команди </a:t>
            </a:r>
            <a:r>
              <a:rPr lang="uk-UA" dirty="0" smtClean="0">
                <a:solidFill>
                  <a:srgbClr val="00B050"/>
                </a:solidFill>
              </a:rPr>
              <a:t>Ствердження </a:t>
            </a:r>
            <a:r>
              <a:rPr lang="uk-UA" dirty="0" smtClean="0"/>
              <a:t>(3 хв.)</a:t>
            </a:r>
            <a:endParaRPr lang="uk-UA" dirty="0" smtClean="0">
              <a:solidFill>
                <a:srgbClr val="00B050"/>
              </a:solidFill>
            </a:endParaRPr>
          </a:p>
          <a:p>
            <a:r>
              <a:rPr lang="uk-UA" altLang="en-US" dirty="0" smtClean="0">
                <a:solidFill>
                  <a:schemeClr val="accent2"/>
                </a:solidFill>
              </a:rPr>
              <a:t>Другий</a:t>
            </a:r>
            <a:r>
              <a:rPr lang="en-US" altLang="uk-UA" dirty="0" smtClean="0"/>
              <a:t> </a:t>
            </a:r>
            <a:r>
              <a:rPr lang="uk-UA" altLang="en-US" dirty="0" smtClean="0"/>
              <a:t>спікер</a:t>
            </a:r>
            <a:r>
              <a:rPr lang="en-US" altLang="uk-UA" dirty="0" smtClean="0"/>
              <a:t> </a:t>
            </a:r>
            <a:r>
              <a:rPr lang="uk-UA" altLang="en-US" dirty="0" smtClean="0"/>
              <a:t>сторони</a:t>
            </a:r>
            <a:r>
              <a:rPr lang="en-US" altLang="uk-UA" dirty="0" smtClean="0"/>
              <a:t> </a:t>
            </a:r>
            <a:r>
              <a:rPr lang="uk-UA" altLang="en-US" dirty="0" smtClean="0">
                <a:solidFill>
                  <a:srgbClr val="00B050"/>
                </a:solidFill>
              </a:rPr>
              <a:t>Ствердження </a:t>
            </a:r>
            <a:r>
              <a:rPr lang="uk-UA" dirty="0" smtClean="0"/>
              <a:t>(5 хв.)</a:t>
            </a:r>
            <a:endParaRPr lang="uk-UA" altLang="en-US" dirty="0" smtClean="0">
              <a:solidFill>
                <a:srgbClr val="00B050"/>
              </a:solidFill>
            </a:endParaRPr>
          </a:p>
          <a:p>
            <a:r>
              <a:rPr lang="uk-UA" dirty="0" smtClean="0"/>
              <a:t>Запитання для </a:t>
            </a:r>
            <a:r>
              <a:rPr lang="uk-UA" dirty="0" smtClean="0">
                <a:solidFill>
                  <a:schemeClr val="accent2"/>
                </a:solidFill>
              </a:rPr>
              <a:t>другого</a:t>
            </a:r>
            <a:r>
              <a:rPr lang="uk-UA" dirty="0" smtClean="0"/>
              <a:t> спікера команди </a:t>
            </a:r>
            <a:r>
              <a:rPr lang="uk-UA" dirty="0" smtClean="0">
                <a:solidFill>
                  <a:srgbClr val="00B050"/>
                </a:solidFill>
              </a:rPr>
              <a:t>Ствердження</a:t>
            </a:r>
            <a:r>
              <a:rPr lang="uk-UA" dirty="0" smtClean="0"/>
              <a:t> від </a:t>
            </a:r>
            <a:r>
              <a:rPr lang="uk-UA" dirty="0" smtClean="0">
                <a:solidFill>
                  <a:srgbClr val="00B0F0"/>
                </a:solidFill>
              </a:rPr>
              <a:t>першого </a:t>
            </a:r>
            <a:r>
              <a:rPr lang="uk-UA" dirty="0" smtClean="0"/>
              <a:t>спікера команди </a:t>
            </a:r>
            <a:r>
              <a:rPr lang="uk-UA" dirty="0" smtClean="0">
                <a:solidFill>
                  <a:srgbClr val="FF0000"/>
                </a:solidFill>
              </a:rPr>
              <a:t>Заперечення </a:t>
            </a:r>
            <a:r>
              <a:rPr lang="uk-UA" dirty="0" smtClean="0"/>
              <a:t>(3 хв.)</a:t>
            </a:r>
            <a:endParaRPr lang="uk-UA" dirty="0" smtClean="0">
              <a:solidFill>
                <a:srgbClr val="FF0000"/>
              </a:solidFill>
            </a:endParaRPr>
          </a:p>
          <a:p>
            <a:r>
              <a:rPr lang="uk-UA" altLang="en-US" dirty="0" smtClean="0">
                <a:solidFill>
                  <a:schemeClr val="accent2"/>
                </a:solidFill>
              </a:rPr>
              <a:t>Другий</a:t>
            </a:r>
            <a:r>
              <a:rPr lang="en-US" altLang="uk-UA" dirty="0" smtClean="0"/>
              <a:t> </a:t>
            </a:r>
            <a:r>
              <a:rPr lang="uk-UA" altLang="en-US" dirty="0" smtClean="0"/>
              <a:t>спікер</a:t>
            </a:r>
            <a:r>
              <a:rPr lang="en-US" altLang="uk-UA" dirty="0" smtClean="0"/>
              <a:t> </a:t>
            </a:r>
            <a:r>
              <a:rPr lang="uk-UA" altLang="en-US" dirty="0" smtClean="0"/>
              <a:t>сторони</a:t>
            </a:r>
            <a:r>
              <a:rPr lang="en-US" altLang="uk-UA" dirty="0" smtClean="0"/>
              <a:t> </a:t>
            </a:r>
            <a:r>
              <a:rPr lang="uk-UA" altLang="en-US" dirty="0" smtClean="0">
                <a:solidFill>
                  <a:srgbClr val="FF0000"/>
                </a:solidFill>
              </a:rPr>
              <a:t>Заперечення </a:t>
            </a:r>
            <a:r>
              <a:rPr lang="uk-UA" dirty="0" smtClean="0"/>
              <a:t>(5 хв.)</a:t>
            </a:r>
            <a:endParaRPr lang="uk-UA" altLang="en-US" dirty="0" smtClean="0">
              <a:solidFill>
                <a:srgbClr val="FF0000"/>
              </a:solidFill>
            </a:endParaRPr>
          </a:p>
          <a:p>
            <a:r>
              <a:rPr lang="uk-UA" dirty="0" smtClean="0"/>
              <a:t>Запитання для </a:t>
            </a:r>
            <a:r>
              <a:rPr lang="uk-UA" dirty="0" smtClean="0">
                <a:solidFill>
                  <a:schemeClr val="accent2"/>
                </a:solidFill>
              </a:rPr>
              <a:t>другого </a:t>
            </a:r>
            <a:r>
              <a:rPr lang="uk-UA" dirty="0" smtClean="0"/>
              <a:t>спікера команди </a:t>
            </a:r>
            <a:r>
              <a:rPr lang="uk-UA" dirty="0" smtClean="0">
                <a:solidFill>
                  <a:srgbClr val="FF0000"/>
                </a:solidFill>
              </a:rPr>
              <a:t>Заперечення</a:t>
            </a:r>
            <a:r>
              <a:rPr lang="uk-UA" dirty="0" smtClean="0"/>
              <a:t> від </a:t>
            </a:r>
            <a:r>
              <a:rPr lang="uk-UA" dirty="0" smtClean="0">
                <a:solidFill>
                  <a:srgbClr val="00B0F0"/>
                </a:solidFill>
              </a:rPr>
              <a:t>першого </a:t>
            </a:r>
            <a:r>
              <a:rPr lang="uk-UA" dirty="0" smtClean="0"/>
              <a:t>спікера команди </a:t>
            </a:r>
            <a:r>
              <a:rPr lang="uk-UA" dirty="0" smtClean="0">
                <a:solidFill>
                  <a:srgbClr val="00B050"/>
                </a:solidFill>
              </a:rPr>
              <a:t>Ствердження </a:t>
            </a:r>
            <a:r>
              <a:rPr lang="uk-UA" dirty="0" smtClean="0"/>
              <a:t>(3 хв.)</a:t>
            </a:r>
            <a:endParaRPr lang="uk-UA" dirty="0" smtClean="0">
              <a:solidFill>
                <a:srgbClr val="00B050"/>
              </a:solidFill>
            </a:endParaRPr>
          </a:p>
          <a:p>
            <a:r>
              <a:rPr lang="uk-UA" altLang="en-US" dirty="0" smtClean="0">
                <a:solidFill>
                  <a:srgbClr val="7030A0"/>
                </a:solidFill>
              </a:rPr>
              <a:t>Третій</a:t>
            </a:r>
            <a:r>
              <a:rPr lang="en-US" altLang="uk-UA" dirty="0" smtClean="0"/>
              <a:t> </a:t>
            </a:r>
            <a:r>
              <a:rPr lang="uk-UA" altLang="en-US" dirty="0" smtClean="0"/>
              <a:t>спікер</a:t>
            </a:r>
            <a:r>
              <a:rPr lang="en-US" altLang="uk-UA" dirty="0" smtClean="0"/>
              <a:t> </a:t>
            </a:r>
            <a:r>
              <a:rPr lang="uk-UA" altLang="en-US" dirty="0" smtClean="0"/>
              <a:t>сторони</a:t>
            </a:r>
            <a:r>
              <a:rPr lang="en-US" altLang="uk-UA" dirty="0" smtClean="0"/>
              <a:t> </a:t>
            </a:r>
            <a:r>
              <a:rPr lang="uk-UA" altLang="en-US" dirty="0" smtClean="0">
                <a:solidFill>
                  <a:srgbClr val="00B050"/>
                </a:solidFill>
              </a:rPr>
              <a:t>Ствердження </a:t>
            </a:r>
            <a:r>
              <a:rPr lang="uk-UA" dirty="0" smtClean="0"/>
              <a:t>(5 хв.)</a:t>
            </a:r>
            <a:endParaRPr lang="uk-UA" dirty="0" smtClean="0">
              <a:solidFill>
                <a:srgbClr val="00B050"/>
              </a:solidFill>
            </a:endParaRPr>
          </a:p>
          <a:p>
            <a:r>
              <a:rPr lang="uk-UA" altLang="en-US" dirty="0" smtClean="0">
                <a:solidFill>
                  <a:srgbClr val="7030A0"/>
                </a:solidFill>
              </a:rPr>
              <a:t>Третій</a:t>
            </a:r>
            <a:r>
              <a:rPr lang="en-US" altLang="uk-UA" dirty="0" smtClean="0"/>
              <a:t> </a:t>
            </a:r>
            <a:r>
              <a:rPr lang="uk-UA" altLang="en-US" dirty="0" smtClean="0"/>
              <a:t>спікер</a:t>
            </a:r>
            <a:r>
              <a:rPr lang="en-US" altLang="uk-UA" dirty="0" smtClean="0"/>
              <a:t> </a:t>
            </a:r>
            <a:r>
              <a:rPr lang="uk-UA" altLang="en-US" dirty="0" smtClean="0"/>
              <a:t>сторони</a:t>
            </a:r>
            <a:r>
              <a:rPr lang="en-US" altLang="uk-UA" dirty="0" smtClean="0"/>
              <a:t> </a:t>
            </a:r>
            <a:r>
              <a:rPr lang="uk-UA" altLang="en-US" dirty="0" smtClean="0">
                <a:solidFill>
                  <a:srgbClr val="FF0000"/>
                </a:solidFill>
              </a:rPr>
              <a:t>Заперечення </a:t>
            </a:r>
            <a:r>
              <a:rPr lang="uk-UA" dirty="0" smtClean="0"/>
              <a:t>(5 хв.)</a:t>
            </a:r>
            <a:endParaRPr lang="uk-UA" dirty="0" smtClean="0">
              <a:solidFill>
                <a:srgbClr val="FF0000"/>
              </a:solidFill>
            </a:endParaRPr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>
              <a:solidFill>
                <a:srgbClr val="FF0000"/>
              </a:solidFill>
            </a:endParaRPr>
          </a:p>
          <a:p>
            <a:endParaRPr lang="uk-UA" dirty="0" smtClean="0"/>
          </a:p>
          <a:p>
            <a:endParaRPr lang="uk-UA" dirty="0" smtClean="0">
              <a:solidFill>
                <a:srgbClr val="00B050"/>
              </a:solidFill>
            </a:endParaRPr>
          </a:p>
          <a:p>
            <a:endParaRPr lang="uk-UA" dirty="0" smtClean="0"/>
          </a:p>
          <a:p>
            <a:endParaRPr lang="uk-UA" dirty="0" smtClean="0">
              <a:solidFill>
                <a:srgbClr val="FF0000"/>
              </a:solidFill>
            </a:endParaRPr>
          </a:p>
          <a:p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0391" y="965761"/>
            <a:ext cx="8327091" cy="1325563"/>
          </a:xfrm>
        </p:spPr>
        <p:txBody>
          <a:bodyPr>
            <a:normAutofit fontScale="90000"/>
          </a:bodyPr>
          <a:lstStyle/>
          <a:p>
            <a:pPr lvl="0" indent="342900" algn="ctr" fontAlgn="base">
              <a:lnSpc>
                <a:spcPct val="100000"/>
              </a:lnSpc>
              <a:spcAft>
                <a:spcPct val="0"/>
              </a:spcAft>
              <a:tabLst>
                <a:tab pos="457200" algn="l"/>
              </a:tabLst>
            </a:pPr>
            <a:r>
              <a:rPr lang="uk-UA" sz="4900" dirty="0" smtClean="0">
                <a:latin typeface="+mn-lt"/>
              </a:rPr>
              <a:t>Британський формат </a:t>
            </a:r>
            <a:br>
              <a:rPr lang="uk-UA" sz="4900" dirty="0" smtClean="0">
                <a:latin typeface="+mn-lt"/>
              </a:rPr>
            </a:br>
            <a:r>
              <a:rPr lang="uk-UA" sz="4900" dirty="0" smtClean="0">
                <a:latin typeface="+mn-lt"/>
              </a:rPr>
              <a:t>парламентських дебатів</a:t>
            </a:r>
            <a:r>
              <a:rPr lang="ru-RU" sz="4000" dirty="0" smtClean="0">
                <a:latin typeface="Arial" pitchFamily="34" charset="0"/>
              </a:rPr>
              <a:t/>
            </a:r>
            <a:br>
              <a:rPr lang="ru-RU" sz="4000" dirty="0" smtClean="0">
                <a:latin typeface="Arial" pitchFamily="34" charset="0"/>
              </a:rPr>
            </a:br>
            <a:endParaRPr lang="ru-RU" dirty="0"/>
          </a:p>
        </p:txBody>
      </p:sp>
      <p:graphicFrame>
        <p:nvGraphicFramePr>
          <p:cNvPr id="8" name="Содержимое 3"/>
          <p:cNvGraphicFramePr>
            <a:graphicFrameLocks noGrp="1"/>
          </p:cNvGraphicFramePr>
          <p:nvPr>
            <p:ph idx="1"/>
          </p:nvPr>
        </p:nvGraphicFramePr>
        <p:xfrm>
          <a:off x="1820957" y="2680446"/>
          <a:ext cx="5189443" cy="36040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Заголовок 104865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/>
              <a:t>Можливі</a:t>
            </a:r>
            <a:r>
              <a:rPr lang="en-US" altLang="uk-UA" dirty="0"/>
              <a:t> </a:t>
            </a:r>
            <a:r>
              <a:rPr lang="uk-UA" altLang="en-US" dirty="0"/>
              <a:t>елементи</a:t>
            </a:r>
            <a:r>
              <a:rPr lang="en-US" altLang="uk-UA" dirty="0"/>
              <a:t> </a:t>
            </a:r>
            <a:r>
              <a:rPr lang="uk-UA" altLang="en-US" dirty="0"/>
              <a:t>структури</a:t>
            </a:r>
            <a:r>
              <a:rPr lang="en-US" altLang="uk-UA" dirty="0"/>
              <a:t> </a:t>
            </a:r>
            <a:r>
              <a:rPr lang="uk-UA" altLang="en-US" dirty="0"/>
              <a:t>виступу</a:t>
            </a:r>
            <a:r>
              <a:rPr lang="en-US" altLang="uk-UA" dirty="0"/>
              <a:t> </a:t>
            </a:r>
            <a:r>
              <a:rPr lang="uk-UA" altLang="en-US" dirty="0"/>
              <a:t>спікера</a:t>
            </a:r>
            <a:endParaRPr lang="uk-UA" dirty="0"/>
          </a:p>
        </p:txBody>
      </p:sp>
      <p:sp>
        <p:nvSpPr>
          <p:cNvPr id="1048656" name="Объект 1048655"/>
          <p:cNvSpPr>
            <a:spLocks noGrp="1"/>
          </p:cNvSpPr>
          <p:nvPr>
            <p:ph idx="1"/>
          </p:nvPr>
        </p:nvSpPr>
        <p:spPr>
          <a:xfrm>
            <a:off x="628650" y="1806667"/>
            <a:ext cx="4190177" cy="4682751"/>
          </a:xfrm>
        </p:spPr>
        <p:txBody>
          <a:bodyPr>
            <a:normAutofit fontScale="94821" lnSpcReduction="10000"/>
          </a:bodyPr>
          <a:lstStyle/>
          <a:p>
            <a:r>
              <a:rPr lang="uk-UA" dirty="0"/>
              <a:t>Вітання</a:t>
            </a:r>
          </a:p>
          <a:p>
            <a:r>
              <a:rPr lang="uk-UA" dirty="0"/>
              <a:t>Тема</a:t>
            </a:r>
          </a:p>
          <a:p>
            <a:r>
              <a:rPr lang="uk-UA" dirty="0"/>
              <a:t>Актуальність</a:t>
            </a:r>
          </a:p>
          <a:p>
            <a:r>
              <a:rPr lang="uk-UA" dirty="0"/>
              <a:t>Дефініції</a:t>
            </a:r>
          </a:p>
          <a:p>
            <a:r>
              <a:rPr lang="uk-UA" dirty="0"/>
              <a:t>Критерій</a:t>
            </a:r>
            <a:r>
              <a:rPr lang="en-US" altLang="uk-UA" dirty="0"/>
              <a:t> /</a:t>
            </a:r>
            <a:r>
              <a:rPr lang="uk-UA" altLang="en-US" dirty="0"/>
              <a:t>командне</a:t>
            </a:r>
            <a:r>
              <a:rPr lang="en-US" altLang="uk-UA" dirty="0"/>
              <a:t> </a:t>
            </a:r>
            <a:r>
              <a:rPr lang="uk-UA" altLang="en-US" dirty="0"/>
              <a:t>завдання</a:t>
            </a:r>
            <a:r>
              <a:rPr lang="en-US" altLang="uk-UA" dirty="0"/>
              <a:t>/</a:t>
            </a:r>
            <a:r>
              <a:rPr lang="uk-UA" altLang="en-US" dirty="0"/>
              <a:t>основна</a:t>
            </a:r>
            <a:r>
              <a:rPr lang="en-US" altLang="uk-UA" dirty="0"/>
              <a:t> </a:t>
            </a:r>
            <a:r>
              <a:rPr lang="uk-UA" altLang="en-US" dirty="0"/>
              <a:t>ідея</a:t>
            </a:r>
            <a:endParaRPr lang="uk-UA" dirty="0"/>
          </a:p>
          <a:p>
            <a:r>
              <a:rPr lang="en-US" altLang="uk-UA" dirty="0"/>
              <a:t>"</a:t>
            </a:r>
            <a:r>
              <a:rPr lang="uk-UA" altLang="en-US" dirty="0"/>
              <a:t>розподіл</a:t>
            </a:r>
            <a:r>
              <a:rPr lang="en-US" altLang="uk-UA" dirty="0"/>
              <a:t> </a:t>
            </a:r>
            <a:r>
              <a:rPr lang="uk-UA" altLang="en-US" dirty="0"/>
              <a:t>роботи</a:t>
            </a:r>
            <a:r>
              <a:rPr lang="en-US" altLang="uk-UA" dirty="0"/>
              <a:t> </a:t>
            </a:r>
            <a:r>
              <a:rPr lang="uk-UA" altLang="en-US" dirty="0"/>
              <a:t>спікерів</a:t>
            </a:r>
            <a:r>
              <a:rPr lang="en-US" altLang="uk-UA" dirty="0"/>
              <a:t>"</a:t>
            </a:r>
            <a:endParaRPr lang="uk-UA" dirty="0"/>
          </a:p>
          <a:p>
            <a:r>
              <a:rPr lang="uk-UA" altLang="uk-UA" dirty="0"/>
              <a:t>Аргументи</a:t>
            </a:r>
            <a:endParaRPr lang="uk-UA" dirty="0"/>
          </a:p>
          <a:p>
            <a:r>
              <a:rPr lang="uk-UA" altLang="uk-UA" dirty="0"/>
              <a:t>Висновок</a:t>
            </a:r>
            <a:endParaRPr lang="uk-UA" dirty="0"/>
          </a:p>
        </p:txBody>
      </p:sp>
      <p:pic>
        <p:nvPicPr>
          <p:cNvPr id="2052" name="Picture 4" descr="http://www.plymouth.k12.wi.us/Staff%20Home%20Pages/High%20School/Newton/SPEECH/prepared%20speak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8827" y="1806667"/>
            <a:ext cx="4018244" cy="43702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Заголовок 1048658"/>
          <p:cNvSpPr>
            <a:spLocks noGrp="1"/>
          </p:cNvSpPr>
          <p:nvPr>
            <p:ph type="title"/>
          </p:nvPr>
        </p:nvSpPr>
        <p:spPr>
          <a:xfrm>
            <a:off x="1399615" y="203761"/>
            <a:ext cx="7886700" cy="1325563"/>
          </a:xfrm>
        </p:spPr>
        <p:txBody>
          <a:bodyPr>
            <a:normAutofit/>
          </a:bodyPr>
          <a:lstStyle/>
          <a:p>
            <a:r>
              <a:rPr lang="uk-UA" dirty="0"/>
              <a:t>Кейс</a:t>
            </a:r>
          </a:p>
        </p:txBody>
      </p:sp>
      <p:sp>
        <p:nvSpPr>
          <p:cNvPr id="1048660" name="Объект 1048659"/>
          <p:cNvSpPr>
            <a:spLocks noGrp="1"/>
          </p:cNvSpPr>
          <p:nvPr>
            <p:ph idx="1"/>
          </p:nvPr>
        </p:nvSpPr>
        <p:spPr>
          <a:xfrm>
            <a:off x="4267200" y="938118"/>
            <a:ext cx="4373656" cy="54178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i="1" dirty="0"/>
              <a:t>Сукупність</a:t>
            </a:r>
            <a:r>
              <a:rPr lang="en-US" altLang="uk-UA" i="1" dirty="0"/>
              <a:t> "</a:t>
            </a:r>
            <a:r>
              <a:rPr lang="uk-UA" altLang="en-US" i="1" dirty="0"/>
              <a:t>конструктивного</a:t>
            </a:r>
            <a:r>
              <a:rPr lang="en-US" altLang="uk-UA" i="1" dirty="0"/>
              <a:t> </a:t>
            </a:r>
            <a:r>
              <a:rPr lang="uk-UA" altLang="en-US" i="1" dirty="0"/>
              <a:t>матеріалу</a:t>
            </a:r>
            <a:r>
              <a:rPr lang="en-US" altLang="uk-UA" i="1" dirty="0"/>
              <a:t>" (</a:t>
            </a:r>
            <a:r>
              <a:rPr lang="uk-UA" altLang="en-US" i="1" dirty="0"/>
              <a:t>аргументів</a:t>
            </a:r>
            <a:r>
              <a:rPr lang="en-US" altLang="uk-UA" i="1" dirty="0"/>
              <a:t>, </a:t>
            </a:r>
            <a:r>
              <a:rPr lang="uk-UA" altLang="en-US" i="1" dirty="0"/>
              <a:t>фактичного</a:t>
            </a:r>
            <a:r>
              <a:rPr lang="en-US" altLang="uk-UA" i="1" dirty="0"/>
              <a:t> </a:t>
            </a:r>
            <a:r>
              <a:rPr lang="uk-UA" altLang="en-US" i="1" dirty="0"/>
              <a:t>матеріалу</a:t>
            </a:r>
            <a:r>
              <a:rPr lang="en-US" altLang="uk-UA" i="1" dirty="0"/>
              <a:t>, </a:t>
            </a:r>
            <a:r>
              <a:rPr lang="uk-UA" altLang="en-US" i="1" dirty="0"/>
              <a:t>уточнюючих</a:t>
            </a:r>
            <a:r>
              <a:rPr lang="en-US" altLang="uk-UA" i="1" dirty="0"/>
              <a:t> </a:t>
            </a:r>
            <a:r>
              <a:rPr lang="uk-UA" altLang="en-US" i="1" dirty="0"/>
              <a:t>тверджень</a:t>
            </a:r>
            <a:r>
              <a:rPr lang="en-US" altLang="uk-UA" i="1" dirty="0"/>
              <a:t>.</a:t>
            </a:r>
            <a:endParaRPr lang="uk-UA" i="1" dirty="0"/>
          </a:p>
          <a:p>
            <a:endParaRPr lang="uk-UA" dirty="0"/>
          </a:p>
          <a:p>
            <a:pPr marL="0" indent="0" algn="ctr">
              <a:buNone/>
            </a:pPr>
            <a:r>
              <a:rPr lang="uk-UA" altLang="uk-UA" b="1" dirty="0"/>
              <a:t>Структура</a:t>
            </a:r>
            <a:r>
              <a:rPr lang="en-US" altLang="uk-UA" b="1" dirty="0"/>
              <a:t> </a:t>
            </a:r>
            <a:r>
              <a:rPr lang="uk-UA" altLang="en-US" b="1" dirty="0"/>
              <a:t>кейсу</a:t>
            </a:r>
            <a:r>
              <a:rPr lang="en-US" altLang="uk-UA" b="1" dirty="0"/>
              <a:t>:</a:t>
            </a:r>
            <a:endParaRPr lang="uk-UA" b="1" dirty="0"/>
          </a:p>
          <a:p>
            <a:pPr marL="0" indent="0">
              <a:buNone/>
            </a:pPr>
            <a:r>
              <a:rPr lang="en-US" altLang="uk-UA" dirty="0"/>
              <a:t>1. </a:t>
            </a:r>
            <a:r>
              <a:rPr lang="uk-UA" altLang="en-US" dirty="0"/>
              <a:t>Модель</a:t>
            </a:r>
            <a:r>
              <a:rPr lang="en-US" altLang="uk-UA" dirty="0"/>
              <a:t> (</a:t>
            </a:r>
            <a:r>
              <a:rPr lang="uk-UA" altLang="en-US" dirty="0"/>
              <a:t>механізм</a:t>
            </a:r>
            <a:r>
              <a:rPr lang="en-US" altLang="uk-UA" dirty="0"/>
              <a:t>, </a:t>
            </a:r>
            <a:r>
              <a:rPr lang="uk-UA" altLang="en-US" dirty="0"/>
              <a:t>законопроект</a:t>
            </a:r>
            <a:r>
              <a:rPr lang="en-US" altLang="uk-UA" dirty="0"/>
              <a:t>, </a:t>
            </a:r>
            <a:r>
              <a:rPr lang="uk-UA" altLang="en-US" dirty="0"/>
              <a:t>пропозиція</a:t>
            </a:r>
            <a:r>
              <a:rPr lang="en-US" altLang="uk-UA" dirty="0"/>
              <a:t> </a:t>
            </a:r>
            <a:r>
              <a:rPr lang="uk-UA" altLang="en-US" dirty="0"/>
              <a:t>команди</a:t>
            </a:r>
            <a:r>
              <a:rPr lang="en-US" altLang="uk-UA" dirty="0"/>
              <a:t> </a:t>
            </a:r>
            <a:r>
              <a:rPr lang="uk-UA" altLang="en-US" dirty="0"/>
              <a:t>Ствердження</a:t>
            </a:r>
            <a:r>
              <a:rPr lang="en-US" altLang="uk-UA" dirty="0"/>
              <a:t>)</a:t>
            </a:r>
            <a:endParaRPr lang="uk-UA" dirty="0"/>
          </a:p>
          <a:p>
            <a:pPr marL="0" indent="0">
              <a:buNone/>
            </a:pPr>
            <a:r>
              <a:rPr lang="en-US" altLang="uk-UA" dirty="0"/>
              <a:t>2. </a:t>
            </a:r>
            <a:r>
              <a:rPr lang="uk-UA" altLang="en-US" dirty="0"/>
              <a:t>Лінія</a:t>
            </a:r>
            <a:r>
              <a:rPr lang="en-US" altLang="uk-UA" dirty="0"/>
              <a:t> </a:t>
            </a:r>
            <a:r>
              <a:rPr lang="uk-UA" altLang="en-US" dirty="0"/>
              <a:t>аргументації</a:t>
            </a:r>
            <a:endParaRPr lang="uk-UA" dirty="0"/>
          </a:p>
        </p:txBody>
      </p:sp>
      <p:pic>
        <p:nvPicPr>
          <p:cNvPr id="3074" name="Picture 2" descr="http://www.universalgroupe.com.ua/dnepropetrovsk/devices-and-accessories-06-0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012" y="1891553"/>
            <a:ext cx="3706854" cy="413403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Заголовок 1048656"/>
          <p:cNvSpPr>
            <a:spLocks noGrp="1"/>
          </p:cNvSpPr>
          <p:nvPr>
            <p:ph type="title"/>
          </p:nvPr>
        </p:nvSpPr>
        <p:spPr>
          <a:xfrm>
            <a:off x="969308" y="481667"/>
            <a:ext cx="7886700" cy="1325563"/>
          </a:xfrm>
        </p:spPr>
        <p:txBody>
          <a:bodyPr>
            <a:normAutofit/>
          </a:bodyPr>
          <a:lstStyle/>
          <a:p>
            <a:r>
              <a:rPr lang="uk-UA" dirty="0"/>
              <a:t>Структура</a:t>
            </a:r>
            <a:r>
              <a:rPr lang="en-US" altLang="uk-UA" dirty="0"/>
              <a:t> </a:t>
            </a:r>
            <a:r>
              <a:rPr lang="uk-UA" altLang="en-US" dirty="0"/>
              <a:t>аргументу</a:t>
            </a:r>
            <a:endParaRPr lang="uk-UA" dirty="0"/>
          </a:p>
        </p:txBody>
      </p:sp>
      <p:sp>
        <p:nvSpPr>
          <p:cNvPr id="1048658" name="Объект 1048657"/>
          <p:cNvSpPr>
            <a:spLocks noGrp="1"/>
          </p:cNvSpPr>
          <p:nvPr>
            <p:ph idx="1"/>
          </p:nvPr>
        </p:nvSpPr>
        <p:spPr>
          <a:xfrm>
            <a:off x="2205317" y="2004919"/>
            <a:ext cx="665069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uk-UA" sz="4000" dirty="0"/>
              <a:t>1. </a:t>
            </a:r>
            <a:r>
              <a:rPr lang="uk-UA" altLang="en-US" sz="4000" dirty="0"/>
              <a:t>Твердження</a:t>
            </a:r>
            <a:r>
              <a:rPr lang="en-US" altLang="uk-UA" sz="4000" dirty="0"/>
              <a:t> / Statement</a:t>
            </a:r>
            <a:endParaRPr lang="uk-UA" sz="4000" dirty="0"/>
          </a:p>
          <a:p>
            <a:pPr marL="0" indent="0">
              <a:buNone/>
            </a:pPr>
            <a:r>
              <a:rPr lang="en-US" altLang="uk-UA" sz="4000" dirty="0"/>
              <a:t>2. </a:t>
            </a:r>
            <a:r>
              <a:rPr lang="uk-UA" altLang="en-US" sz="4000" dirty="0"/>
              <a:t>Пояснення</a:t>
            </a:r>
            <a:r>
              <a:rPr lang="en-US" altLang="uk-UA" sz="4000" dirty="0"/>
              <a:t> / Explanation</a:t>
            </a:r>
            <a:endParaRPr lang="uk-UA" sz="4000" dirty="0"/>
          </a:p>
          <a:p>
            <a:pPr marL="0" indent="0">
              <a:buNone/>
            </a:pPr>
            <a:r>
              <a:rPr lang="en-US" altLang="uk-UA" sz="4000" dirty="0"/>
              <a:t>3. </a:t>
            </a:r>
            <a:r>
              <a:rPr lang="uk-UA" altLang="en-US" sz="4000" dirty="0"/>
              <a:t>Доказ</a:t>
            </a:r>
            <a:r>
              <a:rPr lang="en-US" altLang="uk-UA" sz="4000" dirty="0"/>
              <a:t> / Illustrations</a:t>
            </a:r>
            <a:endParaRPr lang="uk-UA" sz="4000" dirty="0"/>
          </a:p>
          <a:p>
            <a:pPr marL="0" indent="0">
              <a:buNone/>
            </a:pPr>
            <a:r>
              <a:rPr lang="en-US" altLang="uk-UA" sz="4000" dirty="0"/>
              <a:t>4. </a:t>
            </a:r>
            <a:r>
              <a:rPr lang="uk-UA" altLang="en-US" sz="4000" dirty="0"/>
              <a:t>Висновок</a:t>
            </a:r>
            <a:endParaRPr lang="uk-UA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310</Words>
  <Application>Microsoft Office PowerPoint</Application>
  <PresentationFormat>Экран (4:3)</PresentationFormat>
  <Paragraphs>154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Дебати </vt:lpstr>
      <vt:lpstr>Дебати - це...</vt:lpstr>
      <vt:lpstr>Види дебатів</vt:lpstr>
      <vt:lpstr>Всесвітній формат шкільних дебатів</vt:lpstr>
      <vt:lpstr>Дебати Карла Поппера</vt:lpstr>
      <vt:lpstr>Британський формат  парламентських дебатів </vt:lpstr>
      <vt:lpstr>Можливі елементи структури виступу спікера</vt:lpstr>
      <vt:lpstr>Кейс</vt:lpstr>
      <vt:lpstr>Структура аргументу</vt:lpstr>
      <vt:lpstr>Інформаційні запити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Дебати</dc:title>
  <cp:lastModifiedBy>Андрей</cp:lastModifiedBy>
  <cp:revision>22</cp:revision>
  <dcterms:created xsi:type="dcterms:W3CDTF">2015-05-12T07:30:45Z</dcterms:created>
  <dcterms:modified xsi:type="dcterms:W3CDTF">2020-05-22T07:18:44Z</dcterms:modified>
</cp:coreProperties>
</file>