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0CC7-AC67-42BE-A1A2-1BEF59E25119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1C66-C447-4741-AF54-4163D835E3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3841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0CC7-AC67-42BE-A1A2-1BEF59E25119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1C66-C447-4741-AF54-4163D835E3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0060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0CC7-AC67-42BE-A1A2-1BEF59E25119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1C66-C447-4741-AF54-4163D835E3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080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0CC7-AC67-42BE-A1A2-1BEF59E25119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1C66-C447-4741-AF54-4163D835E3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803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0CC7-AC67-42BE-A1A2-1BEF59E25119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1C66-C447-4741-AF54-4163D835E3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386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0CC7-AC67-42BE-A1A2-1BEF59E25119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1C66-C447-4741-AF54-4163D835E3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426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0CC7-AC67-42BE-A1A2-1BEF59E25119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1C66-C447-4741-AF54-4163D835E3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145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0CC7-AC67-42BE-A1A2-1BEF59E25119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1C66-C447-4741-AF54-4163D835E3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496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0CC7-AC67-42BE-A1A2-1BEF59E25119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1C66-C447-4741-AF54-4163D835E3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865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0CC7-AC67-42BE-A1A2-1BEF59E25119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1C66-C447-4741-AF54-4163D835E3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869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0CC7-AC67-42BE-A1A2-1BEF59E25119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1C66-C447-4741-AF54-4163D835E3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098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10CC7-AC67-42BE-A1A2-1BEF59E25119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71C66-C447-4741-AF54-4163D835E3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072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uk-UA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Проект:</a:t>
            </a:r>
            <a:r>
              <a:rPr lang="en-US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</a:t>
            </a:r>
            <a:r>
              <a:rPr lang="uk-UA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Здоров’я та краса мого </a:t>
            </a:r>
            <a:r>
              <a:rPr lang="uk-UA" sz="7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волося</a:t>
            </a:r>
            <a:r>
              <a:rPr lang="en-US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&gt;&gt;.</a:t>
            </a:r>
            <a:r>
              <a:rPr lang="uk-UA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7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uk-UA" sz="4400" dirty="0" smtClean="0"/>
              <a:t>Учениці 6-В класу </a:t>
            </a:r>
          </a:p>
          <a:p>
            <a:pPr algn="r"/>
            <a:r>
              <a:rPr lang="uk-UA" sz="4400" dirty="0" smtClean="0"/>
              <a:t>Петрів Анастасії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175561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080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56" y="153537"/>
            <a:ext cx="11150220" cy="62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672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890" y="150125"/>
            <a:ext cx="11646088" cy="655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068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698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78" y="76768"/>
            <a:ext cx="12055522" cy="678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350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6908" y="123987"/>
            <a:ext cx="130521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err="1" smtClean="0"/>
              <a:t>Засоби</a:t>
            </a:r>
            <a:r>
              <a:rPr lang="ru-RU" sz="4400" dirty="0" smtClean="0"/>
              <a:t> по догляду за </a:t>
            </a:r>
            <a:r>
              <a:rPr lang="ru-RU" sz="4400" dirty="0" err="1" smtClean="0"/>
              <a:t>волоссям</a:t>
            </a:r>
            <a:endParaRPr lang="uk-UA" sz="4400" dirty="0"/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836906" y="1224367"/>
            <a:ext cx="49439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Arial Black" panose="020B0A04020102020204" pitchFamily="34" charset="0"/>
              </a:rPr>
              <a:t>Засоби</a:t>
            </a:r>
            <a:r>
              <a:rPr lang="ru-RU" sz="2800" dirty="0" smtClean="0">
                <a:latin typeface="Arial Black" panose="020B0A04020102020204" pitchFamily="34" charset="0"/>
              </a:rPr>
              <a:t> для </a:t>
            </a:r>
            <a:r>
              <a:rPr lang="ru-RU" sz="2800" dirty="0" err="1" smtClean="0">
                <a:latin typeface="Arial Black" panose="020B0A04020102020204" pitchFamily="34" charset="0"/>
              </a:rPr>
              <a:t>зміцнення</a:t>
            </a:r>
            <a:r>
              <a:rPr lang="ru-RU" sz="2800" dirty="0" smtClean="0">
                <a:latin typeface="Arial Black" panose="020B0A04020102020204" pitchFamily="34" charset="0"/>
              </a:rPr>
              <a:t> і росту </a:t>
            </a:r>
            <a:r>
              <a:rPr lang="ru-RU" sz="2800" dirty="0" err="1" smtClean="0">
                <a:latin typeface="Arial Black" panose="020B0A04020102020204" pitchFamily="34" charset="0"/>
              </a:rPr>
              <a:t>волосся</a:t>
            </a:r>
            <a:r>
              <a:rPr lang="ru-RU" sz="2800" dirty="0" smtClean="0">
                <a:latin typeface="Arial Black" panose="020B0A04020102020204" pitchFamily="34" charset="0"/>
              </a:rPr>
              <a:t> </a:t>
            </a:r>
            <a:endParaRPr lang="uk-UA" sz="2800" dirty="0"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32137" y="2178475"/>
            <a:ext cx="1813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/>
              <a:t> *Маски</a:t>
            </a:r>
            <a:endParaRPr lang="uk-UA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71619" y="2824806"/>
            <a:ext cx="20767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/>
              <a:t>*</a:t>
            </a:r>
            <a:r>
              <a:rPr lang="uk-UA" sz="4000" dirty="0" smtClean="0"/>
              <a:t>Тоніки </a:t>
            </a:r>
            <a:endParaRPr lang="uk-UA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332137" y="3532692"/>
            <a:ext cx="33786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/>
              <a:t>*Олії, креми</a:t>
            </a:r>
            <a:endParaRPr lang="uk-UA" sz="4000" dirty="0"/>
          </a:p>
        </p:txBody>
      </p:sp>
      <p:sp>
        <p:nvSpPr>
          <p:cNvPr id="8" name="Прямоугольник 7"/>
          <p:cNvSpPr/>
          <p:nvPr/>
        </p:nvSpPr>
        <p:spPr>
          <a:xfrm rot="10800000" flipH="1" flipV="1">
            <a:off x="247974" y="4073597"/>
            <a:ext cx="26502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Arial Black" panose="020B0A04020102020204" pitchFamily="34" charset="0"/>
              </a:rPr>
              <a:t>Фарби для волосся </a:t>
            </a:r>
            <a:endParaRPr lang="uk-UA" sz="2800" dirty="0">
              <a:latin typeface="Arial Black" panose="020B0A040201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25123" y="4554659"/>
            <a:ext cx="41535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/>
              <a:t>*Рослинні </a:t>
            </a:r>
            <a:r>
              <a:rPr lang="uk-UA" sz="3200" dirty="0"/>
              <a:t>(хна, басма) </a:t>
            </a:r>
            <a:r>
              <a:rPr lang="uk-UA" dirty="0" smtClean="0"/>
              <a:t> </a:t>
            </a:r>
            <a:endParaRPr lang="uk-UA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71619" y="5275657"/>
            <a:ext cx="382808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*</a:t>
            </a:r>
            <a:r>
              <a:rPr lang="uk-UA" dirty="0" smtClean="0"/>
              <a:t> </a:t>
            </a:r>
            <a:r>
              <a:rPr lang="uk-UA" sz="2400" dirty="0" smtClean="0"/>
              <a:t>Синтетичні (фарбувальні, </a:t>
            </a:r>
            <a:r>
              <a:rPr lang="uk-UA" sz="2400" dirty="0" err="1" smtClean="0"/>
              <a:t>окиснювальні,відтінкові</a:t>
            </a:r>
            <a:r>
              <a:rPr lang="uk-UA" sz="2400" dirty="0" smtClean="0"/>
              <a:t>)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05440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488" y="368490"/>
            <a:ext cx="11536905" cy="648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7182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Широкоэкранный</PresentationFormat>
  <Paragraphs>11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Тема Office</vt:lpstr>
      <vt:lpstr>Проект:&lt;&lt;Здоров’я та краса мого волося&gt;&gt;.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Проект:&lt;&lt;Здоров’я та краса мого волося&gt;&gt;.</dc:title>
  <dc:creator>User</dc:creator>
  <cp:lastModifiedBy>User</cp:lastModifiedBy>
  <cp:revision>2</cp:revision>
  <dcterms:created xsi:type="dcterms:W3CDTF">2020-05-21T15:00:57Z</dcterms:created>
  <dcterms:modified xsi:type="dcterms:W3CDTF">2020-05-21T15:04:43Z</dcterms:modified>
</cp:coreProperties>
</file>