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B30-1CC9-4E80-A36E-AC29FE9728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48D703F-B78F-4AB0-B68C-76279817B688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B30-1CC9-4E80-A36E-AC29FE9728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03F-B78F-4AB0-B68C-76279817B68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B30-1CC9-4E80-A36E-AC29FE9728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03F-B78F-4AB0-B68C-76279817B68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B30-1CC9-4E80-A36E-AC29FE9728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03F-B78F-4AB0-B68C-76279817B68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B30-1CC9-4E80-A36E-AC29FE9728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03F-B78F-4AB0-B68C-76279817B688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B30-1CC9-4E80-A36E-AC29FE9728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03F-B78F-4AB0-B68C-76279817B68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B30-1CC9-4E80-A36E-AC29FE9728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03F-B78F-4AB0-B68C-76279817B68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B30-1CC9-4E80-A36E-AC29FE9728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03F-B78F-4AB0-B68C-76279817B68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B30-1CC9-4E80-A36E-AC29FE9728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03F-B78F-4AB0-B68C-76279817B68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B30-1CC9-4E80-A36E-AC29FE9728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03F-B78F-4AB0-B68C-76279817B688}" type="slidenum">
              <a:rPr lang="uk-UA" smtClean="0"/>
              <a:t>‹#›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B30-1CC9-4E80-A36E-AC29FE9728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703F-B78F-4AB0-B68C-76279817B688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F708B30-1CC9-4E80-A36E-AC29FE9728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48D703F-B78F-4AB0-B68C-76279817B688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Проект від Юркевич Ольги 6-Б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Здоров`я</a:t>
            </a:r>
            <a:r>
              <a:rPr lang="ru-RU" dirty="0"/>
              <a:t> та краса </a:t>
            </a:r>
            <a:r>
              <a:rPr lang="ru-RU" dirty="0" err="1"/>
              <a:t>мого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097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err="1"/>
              <a:t>Що</a:t>
            </a:r>
            <a:r>
              <a:rPr lang="ru-RU" sz="3100" dirty="0"/>
              <a:t> </a:t>
            </a:r>
            <a:r>
              <a:rPr lang="ru-RU" sz="3100" dirty="0" err="1"/>
              <a:t>потрібно</a:t>
            </a:r>
            <a:r>
              <a:rPr lang="ru-RU" sz="3100" dirty="0"/>
              <a:t> </a:t>
            </a:r>
            <a:r>
              <a:rPr lang="ru-RU" sz="3100" dirty="0" err="1"/>
              <a:t>врахувати</a:t>
            </a:r>
            <a:r>
              <a:rPr lang="ru-RU" sz="3100" dirty="0"/>
              <a:t>, </a:t>
            </a:r>
            <a:r>
              <a:rPr lang="ru-RU" sz="3100" dirty="0" err="1"/>
              <a:t>щоб</a:t>
            </a:r>
            <a:r>
              <a:rPr lang="ru-RU" sz="3100" dirty="0"/>
              <a:t> обрати </a:t>
            </a:r>
            <a:r>
              <a:rPr lang="ru-RU" sz="3100" dirty="0" err="1"/>
              <a:t>засоби</a:t>
            </a:r>
            <a:r>
              <a:rPr lang="ru-RU" sz="3100" dirty="0"/>
              <a:t> догляду правильно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Тип волосся (сухе,жирне,нормальне, пошкоджене</a:t>
            </a:r>
            <a:r>
              <a:rPr lang="uk-UA" dirty="0" smtClean="0"/>
              <a:t>)</a:t>
            </a:r>
          </a:p>
          <a:p>
            <a:r>
              <a:rPr lang="ru-RU" dirty="0" err="1"/>
              <a:t>Товщину</a:t>
            </a:r>
            <a:r>
              <a:rPr lang="ru-RU" dirty="0"/>
              <a:t> і структуру (</a:t>
            </a:r>
            <a:r>
              <a:rPr lang="ru-RU" dirty="0" err="1"/>
              <a:t>пряме</a:t>
            </a:r>
            <a:r>
              <a:rPr lang="ru-RU" dirty="0"/>
              <a:t>, витке) </a:t>
            </a:r>
            <a:endParaRPr lang="ru-RU" dirty="0" smtClean="0"/>
          </a:p>
          <a:p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фарби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тонувальних</a:t>
            </a:r>
            <a:r>
              <a:rPr lang="ru-RU" dirty="0"/>
              <a:t> </a:t>
            </a:r>
            <a:r>
              <a:rPr lang="ru-RU" dirty="0" err="1" smtClean="0"/>
              <a:t>засобів</a:t>
            </a:r>
            <a:endParaRPr lang="ru-RU" dirty="0" smtClean="0"/>
          </a:p>
          <a:p>
            <a:r>
              <a:rPr lang="ru-RU" dirty="0"/>
              <a:t>Частоту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для </a:t>
            </a:r>
            <a:r>
              <a:rPr lang="ru-RU" dirty="0" err="1"/>
              <a:t>укладання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«</a:t>
            </a:r>
            <a:r>
              <a:rPr lang="ru-RU" dirty="0" err="1"/>
              <a:t>важких</a:t>
            </a:r>
            <a:r>
              <a:rPr lang="ru-RU" dirty="0"/>
              <a:t>» </a:t>
            </a:r>
            <a:r>
              <a:rPr lang="ru-RU" dirty="0" err="1"/>
              <a:t>шампунів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 smtClean="0"/>
              <a:t>силіконом</a:t>
            </a:r>
            <a:endParaRPr lang="ru-RU" dirty="0" smtClean="0"/>
          </a:p>
          <a:p>
            <a:r>
              <a:rPr lang="ru-RU" dirty="0"/>
              <a:t> Стан </a:t>
            </a:r>
            <a:r>
              <a:rPr lang="ru-RU" dirty="0" err="1"/>
              <a:t>шкіри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 (</a:t>
            </a:r>
            <a:r>
              <a:rPr lang="ru-RU" dirty="0" err="1"/>
              <a:t>занадто</a:t>
            </a:r>
            <a:r>
              <a:rPr lang="ru-RU" dirty="0"/>
              <a:t> суха, подразнена, жирна, з лупою).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25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Пристосування</a:t>
            </a:r>
            <a:r>
              <a:rPr lang="ru-RU" dirty="0"/>
              <a:t> для догляди за </a:t>
            </a:r>
            <a:r>
              <a:rPr lang="ru-RU" dirty="0" err="1"/>
              <a:t>волоссям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Гребінці</a:t>
            </a:r>
            <a:r>
              <a:rPr lang="ru-RU" dirty="0"/>
              <a:t> (для </a:t>
            </a:r>
            <a:r>
              <a:rPr lang="ru-RU" dirty="0" err="1"/>
              <a:t>масажу</a:t>
            </a:r>
            <a:r>
              <a:rPr lang="ru-RU" dirty="0"/>
              <a:t>, для </a:t>
            </a:r>
            <a:r>
              <a:rPr lang="ru-RU" dirty="0" err="1"/>
              <a:t>щоденного</a:t>
            </a:r>
            <a:r>
              <a:rPr lang="ru-RU" dirty="0"/>
              <a:t> </a:t>
            </a:r>
            <a:r>
              <a:rPr lang="ru-RU" dirty="0" err="1"/>
              <a:t>розчісування,для</a:t>
            </a:r>
            <a:r>
              <a:rPr lang="ru-RU" dirty="0"/>
              <a:t> </a:t>
            </a:r>
            <a:r>
              <a:rPr lang="ru-RU" dirty="0" err="1"/>
              <a:t>фарбування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 і </a:t>
            </a:r>
            <a:r>
              <a:rPr lang="ru-RU" dirty="0" err="1"/>
              <a:t>нанесення</a:t>
            </a:r>
            <a:r>
              <a:rPr lang="ru-RU" dirty="0"/>
              <a:t> </a:t>
            </a:r>
            <a:r>
              <a:rPr lang="ru-RU" dirty="0" err="1"/>
              <a:t>масок,для</a:t>
            </a:r>
            <a:r>
              <a:rPr lang="ru-RU" dirty="0"/>
              <a:t> </a:t>
            </a:r>
            <a:r>
              <a:rPr lang="ru-RU" dirty="0" err="1"/>
              <a:t>довгого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, для </a:t>
            </a:r>
            <a:r>
              <a:rPr lang="ru-RU" dirty="0" err="1"/>
              <a:t>укладання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фена</a:t>
            </a:r>
            <a:r>
              <a:rPr lang="ru-RU" dirty="0" smtClean="0"/>
              <a:t>)</a:t>
            </a:r>
          </a:p>
          <a:p>
            <a:r>
              <a:rPr lang="uk-UA" dirty="0"/>
              <a:t>Фени, вирівнювачі, плойки.</a:t>
            </a:r>
          </a:p>
        </p:txBody>
      </p:sp>
    </p:spTree>
    <p:extLst>
      <p:ext uri="{BB962C8B-B14F-4D97-AF65-F5344CB8AC3E}">
        <p14:creationId xmlns:p14="http://schemas.microsoft.com/office/powerpoint/2010/main" val="94550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 і стан </a:t>
            </a:r>
            <a:r>
              <a:rPr lang="ru-RU" dirty="0" err="1"/>
              <a:t>здоров`я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Прикраса будь-якої людини – це красиве блискуче </a:t>
            </a:r>
            <a:r>
              <a:rPr lang="uk-UA" dirty="0" smtClean="0"/>
              <a:t>волосся.</a:t>
            </a:r>
          </a:p>
          <a:p>
            <a:r>
              <a:rPr lang="uk-UA" dirty="0" smtClean="0"/>
              <a:t>Стан </a:t>
            </a:r>
            <a:r>
              <a:rPr lang="uk-UA" dirty="0"/>
              <a:t>волосся цілком і повністю залежить від стану здоров`я, емоційного стану, від нормального функціонування нервової системи, від способу життя і навіть від кліматичних умов. </a:t>
            </a:r>
            <a:endParaRPr lang="uk-UA" dirty="0" smtClean="0"/>
          </a:p>
          <a:p>
            <a:r>
              <a:rPr lang="uk-UA" dirty="0" smtClean="0"/>
              <a:t>Волосся </a:t>
            </a:r>
            <a:r>
              <a:rPr lang="uk-UA" dirty="0"/>
              <a:t>має набагато кращий вигляд і швидше росте, якщо правильно його доглядати та стежити за станом свого здоров`я.</a:t>
            </a:r>
          </a:p>
        </p:txBody>
      </p:sp>
    </p:spTree>
    <p:extLst>
      <p:ext uri="{BB962C8B-B14F-4D97-AF65-F5344CB8AC3E}">
        <p14:creationId xmlns:p14="http://schemas.microsoft.com/office/powerpoint/2010/main" val="4018637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Волосся</a:t>
            </a:r>
            <a:r>
              <a:rPr lang="ru-RU" sz="2800" dirty="0"/>
              <a:t> 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комора</a:t>
            </a:r>
            <a:r>
              <a:rPr lang="ru-RU" sz="2800" dirty="0"/>
              <a:t> </a:t>
            </a:r>
            <a:r>
              <a:rPr lang="ru-RU" sz="2800" dirty="0" err="1"/>
              <a:t>мінералів</a:t>
            </a:r>
            <a:r>
              <a:rPr lang="ru-RU" sz="2800" dirty="0" smtClean="0"/>
              <a:t>.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Залізо</a:t>
            </a:r>
          </a:p>
          <a:p>
            <a:r>
              <a:rPr lang="ru-RU" dirty="0" smtClean="0"/>
              <a:t>Цинк</a:t>
            </a:r>
          </a:p>
          <a:p>
            <a:r>
              <a:rPr lang="ru-RU" dirty="0" err="1" smtClean="0"/>
              <a:t>Кремній</a:t>
            </a:r>
            <a:endParaRPr lang="ru-RU" dirty="0" smtClean="0"/>
          </a:p>
          <a:p>
            <a:r>
              <a:rPr lang="ru-RU" dirty="0" err="1" smtClean="0"/>
              <a:t>Магній</a:t>
            </a:r>
            <a:endParaRPr lang="ru-RU" dirty="0" smtClean="0"/>
          </a:p>
          <a:p>
            <a:r>
              <a:rPr lang="ru-RU" dirty="0" err="1" smtClean="0"/>
              <a:t>Волосся</a:t>
            </a:r>
            <a:endParaRPr lang="ru-RU" dirty="0" smtClean="0"/>
          </a:p>
          <a:p>
            <a:pPr marL="11430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0570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Вітаміни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нормалізують</a:t>
            </a:r>
            <a:r>
              <a:rPr lang="ru-RU" dirty="0"/>
              <a:t> стан </a:t>
            </a:r>
            <a:r>
              <a:rPr lang="ru-RU" dirty="0" err="1"/>
              <a:t>волосся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i="1" dirty="0" smtClean="0"/>
              <a:t>Омега-3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швидкий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 smtClean="0"/>
              <a:t>;</a:t>
            </a:r>
          </a:p>
          <a:p>
            <a:pPr marL="114300" indent="0">
              <a:buNone/>
            </a:pP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b="1" dirty="0" err="1"/>
              <a:t>Вітаміну</a:t>
            </a:r>
            <a:r>
              <a:rPr lang="ru-RU" b="1" dirty="0"/>
              <a:t> А </a:t>
            </a:r>
            <a:r>
              <a:rPr lang="ru-RU" dirty="0" err="1"/>
              <a:t>волосся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еластичним</a:t>
            </a:r>
            <a:r>
              <a:rPr lang="ru-RU" dirty="0"/>
              <a:t> і </a:t>
            </a:r>
            <a:r>
              <a:rPr lang="ru-RU" dirty="0" err="1" smtClean="0"/>
              <a:t>м`яким,покращується</a:t>
            </a:r>
            <a:r>
              <a:rPr lang="ru-RU" dirty="0" smtClean="0"/>
              <a:t> </a:t>
            </a:r>
            <a:r>
              <a:rPr lang="ru-RU" dirty="0" err="1"/>
              <a:t>його</a:t>
            </a:r>
            <a:r>
              <a:rPr lang="ru-RU" dirty="0"/>
              <a:t> структура</a:t>
            </a:r>
            <a:r>
              <a:rPr lang="ru-RU" dirty="0" smtClean="0"/>
              <a:t>;</a:t>
            </a:r>
          </a:p>
          <a:p>
            <a:pPr marL="114300" indent="0">
              <a:buNone/>
            </a:pPr>
            <a:r>
              <a:rPr lang="ru-RU" b="1" dirty="0" err="1" smtClean="0"/>
              <a:t>Вітаміни</a:t>
            </a:r>
            <a:r>
              <a:rPr lang="ru-RU" b="1" dirty="0" smtClean="0"/>
              <a:t> </a:t>
            </a:r>
            <a:r>
              <a:rPr lang="ru-RU" b="1" dirty="0"/>
              <a:t>В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міцність</a:t>
            </a:r>
            <a:r>
              <a:rPr lang="ru-RU" dirty="0"/>
              <a:t>, </a:t>
            </a:r>
            <a:r>
              <a:rPr lang="ru-RU" dirty="0" err="1"/>
              <a:t>блиск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, </a:t>
            </a:r>
            <a:r>
              <a:rPr lang="ru-RU" dirty="0" err="1"/>
              <a:t>запобігає</a:t>
            </a:r>
            <a:r>
              <a:rPr lang="ru-RU" dirty="0"/>
              <a:t> </a:t>
            </a:r>
            <a:r>
              <a:rPr lang="ru-RU" dirty="0" err="1"/>
              <a:t>підвищенню</a:t>
            </a:r>
            <a:r>
              <a:rPr lang="ru-RU" dirty="0"/>
              <a:t> </a:t>
            </a:r>
            <a:r>
              <a:rPr lang="ru-RU" dirty="0" err="1"/>
              <a:t>жирності</a:t>
            </a:r>
            <a:r>
              <a:rPr lang="ru-RU" dirty="0"/>
              <a:t>, </a:t>
            </a:r>
            <a:r>
              <a:rPr lang="ru-RU" dirty="0" err="1"/>
              <a:t>охороняє</a:t>
            </a:r>
            <a:r>
              <a:rPr lang="ru-RU" dirty="0"/>
              <a:t> </a:t>
            </a:r>
            <a:r>
              <a:rPr lang="ru-RU" dirty="0" err="1"/>
              <a:t>облисіння</a:t>
            </a:r>
            <a:r>
              <a:rPr lang="ru-RU" dirty="0"/>
              <a:t> й </a:t>
            </a:r>
            <a:r>
              <a:rPr lang="ru-RU" dirty="0" err="1"/>
              <a:t>сивини</a:t>
            </a:r>
            <a:r>
              <a:rPr lang="ru-RU" dirty="0" smtClean="0"/>
              <a:t>;</a:t>
            </a:r>
          </a:p>
          <a:p>
            <a:pPr marL="114300" indent="0">
              <a:buNone/>
            </a:pPr>
            <a:r>
              <a:rPr lang="ru-RU" b="1" dirty="0" err="1"/>
              <a:t>Вітаміни</a:t>
            </a:r>
            <a:r>
              <a:rPr lang="ru-RU" b="1" dirty="0"/>
              <a:t> С </a:t>
            </a:r>
            <a:r>
              <a:rPr lang="ru-RU" dirty="0"/>
              <a:t>і</a:t>
            </a:r>
            <a:r>
              <a:rPr lang="ru-RU" b="1" dirty="0" smtClean="0"/>
              <a:t> </a:t>
            </a:r>
            <a:r>
              <a:rPr lang="ru-RU" b="1" dirty="0"/>
              <a:t>Е </a:t>
            </a:r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/>
              <a:t>зміцненню</a:t>
            </a:r>
            <a:r>
              <a:rPr lang="ru-RU" dirty="0"/>
              <a:t> і </a:t>
            </a:r>
            <a:r>
              <a:rPr lang="ru-RU" dirty="0" err="1"/>
              <a:t>блиску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517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 за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жирності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Сухий</a:t>
            </a:r>
          </a:p>
          <a:p>
            <a:r>
              <a:rPr lang="uk-UA" dirty="0" smtClean="0"/>
              <a:t>Нормальний</a:t>
            </a:r>
          </a:p>
          <a:p>
            <a:r>
              <a:rPr lang="uk-UA" dirty="0" smtClean="0"/>
              <a:t>Жирний</a:t>
            </a:r>
          </a:p>
          <a:p>
            <a:r>
              <a:rPr lang="uk-UA" dirty="0" smtClean="0"/>
              <a:t>Змішаний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995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Волосся також поділяється: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М`яке</a:t>
            </a:r>
            <a:r>
              <a:rPr lang="ru-RU" dirty="0"/>
              <a:t> і </a:t>
            </a:r>
            <a:r>
              <a:rPr lang="ru-RU" dirty="0" err="1"/>
              <a:t>жорстке</a:t>
            </a:r>
            <a:r>
              <a:rPr lang="ru-RU" dirty="0"/>
              <a:t>; </a:t>
            </a:r>
          </a:p>
          <a:p>
            <a:r>
              <a:rPr lang="ru-RU" dirty="0" err="1" smtClean="0"/>
              <a:t>Тонке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товсте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Пряме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кучеряве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Світле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темне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Здорове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виснажливе</a:t>
            </a:r>
            <a:r>
              <a:rPr lang="ru-RU" dirty="0"/>
              <a:t>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106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стан </a:t>
            </a:r>
            <a:r>
              <a:rPr lang="ru-RU" dirty="0" err="1"/>
              <a:t>здоров`я</a:t>
            </a:r>
            <a:r>
              <a:rPr lang="ru-RU" dirty="0"/>
              <a:t>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Догляд за </a:t>
            </a:r>
            <a:r>
              <a:rPr lang="ru-RU" dirty="0" err="1"/>
              <a:t>волоссям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температурних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(</a:t>
            </a:r>
            <a:r>
              <a:rPr lang="ru-RU" dirty="0" err="1"/>
              <a:t>сонце</a:t>
            </a:r>
            <a:r>
              <a:rPr lang="ru-RU" dirty="0"/>
              <a:t>, </a:t>
            </a:r>
            <a:r>
              <a:rPr lang="ru-RU" dirty="0" err="1"/>
              <a:t>переохолодження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endParaRPr lang="ru-RU" dirty="0" smtClean="0"/>
          </a:p>
          <a:p>
            <a:r>
              <a:rPr lang="ru-RU" dirty="0" smtClean="0"/>
              <a:t>Стан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стресові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889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Засоби</a:t>
            </a:r>
            <a:r>
              <a:rPr lang="ru-RU" dirty="0"/>
              <a:t> по догляду за </a:t>
            </a:r>
            <a:r>
              <a:rPr lang="ru-RU" dirty="0" err="1"/>
              <a:t>волоссям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Засоби для зміцнення і росту </a:t>
            </a:r>
            <a:r>
              <a:rPr lang="uk-UA" dirty="0" smtClean="0"/>
              <a:t>волосся:</a:t>
            </a:r>
          </a:p>
          <a:p>
            <a:r>
              <a:rPr lang="uk-UA" dirty="0" smtClean="0"/>
              <a:t>Маски, </a:t>
            </a:r>
          </a:p>
          <a:p>
            <a:r>
              <a:rPr lang="uk-UA" dirty="0" smtClean="0"/>
              <a:t>Тоніки, </a:t>
            </a:r>
          </a:p>
          <a:p>
            <a:r>
              <a:rPr lang="uk-UA" dirty="0" smtClean="0"/>
              <a:t>Олії</a:t>
            </a:r>
            <a:r>
              <a:rPr lang="uk-UA" dirty="0"/>
              <a:t>, креми </a:t>
            </a:r>
            <a:endParaRPr lang="uk-UA" dirty="0" smtClean="0"/>
          </a:p>
          <a:p>
            <a:r>
              <a:rPr lang="uk-UA" dirty="0" smtClean="0"/>
              <a:t>Фарби </a:t>
            </a:r>
            <a:r>
              <a:rPr lang="uk-UA" dirty="0"/>
              <a:t>для </a:t>
            </a:r>
            <a:r>
              <a:rPr lang="uk-UA" dirty="0" smtClean="0"/>
              <a:t>волосся</a:t>
            </a:r>
          </a:p>
          <a:p>
            <a:r>
              <a:rPr lang="uk-UA" dirty="0" smtClean="0"/>
              <a:t>Рослинні </a:t>
            </a:r>
            <a:r>
              <a:rPr lang="uk-UA" dirty="0"/>
              <a:t>(хна, басма) </a:t>
            </a:r>
            <a:endParaRPr lang="uk-UA" dirty="0" smtClean="0"/>
          </a:p>
          <a:p>
            <a:r>
              <a:rPr lang="uk-UA" dirty="0" smtClean="0"/>
              <a:t>Синтетичні </a:t>
            </a:r>
            <a:r>
              <a:rPr lang="uk-UA" dirty="0"/>
              <a:t>(фарбувальні, окиснювальні,відтінкові)</a:t>
            </a:r>
          </a:p>
        </p:txBody>
      </p:sp>
    </p:spTree>
    <p:extLst>
      <p:ext uri="{BB962C8B-B14F-4D97-AF65-F5344CB8AC3E}">
        <p14:creationId xmlns:p14="http://schemas.microsoft.com/office/powerpoint/2010/main" val="387629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Засоби</a:t>
            </a:r>
            <a:r>
              <a:rPr lang="ru-RU" dirty="0"/>
              <a:t> для </a:t>
            </a:r>
            <a:r>
              <a:rPr lang="ru-RU" dirty="0" err="1"/>
              <a:t>укладання</a:t>
            </a:r>
            <a:r>
              <a:rPr lang="ru-RU" dirty="0"/>
              <a:t>, завивки та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зачіски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Для хімічної </a:t>
            </a:r>
            <a:r>
              <a:rPr lang="uk-UA" dirty="0" smtClean="0"/>
              <a:t>завивки:Лаки </a:t>
            </a:r>
            <a:r>
              <a:rPr lang="uk-UA" dirty="0"/>
              <a:t>для </a:t>
            </a:r>
            <a:r>
              <a:rPr lang="uk-UA" dirty="0" smtClean="0"/>
              <a:t>волосся</a:t>
            </a:r>
          </a:p>
          <a:p>
            <a:r>
              <a:rPr lang="uk-UA" dirty="0" smtClean="0"/>
              <a:t>Для </a:t>
            </a:r>
            <a:r>
              <a:rPr lang="uk-UA" dirty="0"/>
              <a:t>укладання </a:t>
            </a:r>
            <a:r>
              <a:rPr lang="uk-UA" dirty="0" smtClean="0"/>
              <a:t>:гелі</a:t>
            </a:r>
            <a:r>
              <a:rPr lang="uk-UA" dirty="0"/>
              <a:t>, піни, муси, </a:t>
            </a:r>
            <a:r>
              <a:rPr lang="uk-UA" dirty="0" smtClean="0"/>
              <a:t>лосьйони</a:t>
            </a:r>
          </a:p>
          <a:p>
            <a:r>
              <a:rPr lang="uk-UA" dirty="0" smtClean="0"/>
              <a:t>Засоби </a:t>
            </a:r>
            <a:r>
              <a:rPr lang="uk-UA" dirty="0"/>
              <a:t>для миття </a:t>
            </a:r>
            <a:r>
              <a:rPr lang="uk-UA" dirty="0" smtClean="0"/>
              <a:t>волосся:Шампуні </a:t>
            </a:r>
            <a:r>
              <a:rPr lang="uk-UA" dirty="0"/>
              <a:t>(для типу, віку; за консистенцією, концентрацією) </a:t>
            </a:r>
            <a:endParaRPr lang="uk-UA" dirty="0" smtClean="0"/>
          </a:p>
          <a:p>
            <a:r>
              <a:rPr lang="uk-UA" dirty="0" smtClean="0"/>
              <a:t>За </a:t>
            </a:r>
            <a:r>
              <a:rPr lang="uk-UA" dirty="0"/>
              <a:t>виконуваними функціями (</a:t>
            </a:r>
            <a:r>
              <a:rPr lang="uk-UA" dirty="0" err="1"/>
              <a:t>ополіскувачі</a:t>
            </a:r>
            <a:r>
              <a:rPr lang="uk-UA" dirty="0"/>
              <a:t>, бальзами, кондиціонери; звичайні для миття)</a:t>
            </a:r>
          </a:p>
        </p:txBody>
      </p:sp>
    </p:spTree>
    <p:extLst>
      <p:ext uri="{BB962C8B-B14F-4D97-AF65-F5344CB8AC3E}">
        <p14:creationId xmlns:p14="http://schemas.microsoft.com/office/powerpoint/2010/main" val="37179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46</TotalTime>
  <Words>392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Здоров`я та краса мого волосся</vt:lpstr>
      <vt:lpstr>Зовнішній вигляд волосся і стан здоров`я людини</vt:lpstr>
      <vt:lpstr>Волосся – це комора мінералів.</vt:lpstr>
      <vt:lpstr>Вітаміни, що нормалізують стан волосся </vt:lpstr>
      <vt:lpstr>Класифікація типів волосся за ступенем жирності</vt:lpstr>
      <vt:lpstr>Волосся також поділяється:</vt:lpstr>
      <vt:lpstr>Фактори, що впливають на стан здоров`я: </vt:lpstr>
      <vt:lpstr>Засоби по догляду за волоссям</vt:lpstr>
      <vt:lpstr>Засоби для укладання, завивки та збереження зачіски </vt:lpstr>
      <vt:lpstr>Що потрібно врахувати, щоб обрати засоби догляду правильно:</vt:lpstr>
      <vt:lpstr>Пристосування для догляди за волоссям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Здоров`я та краса мого волосся</dc:title>
  <dc:creator>User</dc:creator>
  <cp:lastModifiedBy>User</cp:lastModifiedBy>
  <cp:revision>3</cp:revision>
  <dcterms:created xsi:type="dcterms:W3CDTF">2020-05-21T14:22:22Z</dcterms:created>
  <dcterms:modified xsi:type="dcterms:W3CDTF">2020-05-21T15:08:24Z</dcterms:modified>
</cp:coreProperties>
</file>