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B83FF-54F7-40C1-9D7D-F0073C286D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0BE5-F916-4562-8E0C-DDFAD09DF0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B83FF-54F7-40C1-9D7D-F0073C286D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0BE5-F916-4562-8E0C-DDFAD09DF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B83FF-54F7-40C1-9D7D-F0073C286D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0BE5-F916-4562-8E0C-DDFAD09DF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B83FF-54F7-40C1-9D7D-F0073C286D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0BE5-F916-4562-8E0C-DDFAD09DF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B83FF-54F7-40C1-9D7D-F0073C286D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0BE5-F916-4562-8E0C-DDFAD09DF0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B83FF-54F7-40C1-9D7D-F0073C286D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0BE5-F916-4562-8E0C-DDFAD09DF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B83FF-54F7-40C1-9D7D-F0073C286D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0BE5-F916-4562-8E0C-DDFAD09DF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B83FF-54F7-40C1-9D7D-F0073C286D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0BE5-F916-4562-8E0C-DDFAD09DF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B83FF-54F7-40C1-9D7D-F0073C286D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0BE5-F916-4562-8E0C-DDFAD09DF07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B83FF-54F7-40C1-9D7D-F0073C286D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0BE5-F916-4562-8E0C-DDFAD09DF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B83FF-54F7-40C1-9D7D-F0073C286D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0BE5-F916-4562-8E0C-DDFAD09DF0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AB83FF-54F7-40C1-9D7D-F0073C286D2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2D0BE5-F916-4562-8E0C-DDFAD09DF07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75656" y="90872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/>
              </a:rPr>
            </a:br>
            <a:r>
              <a:rPr lang="ru-RU" b="1" dirty="0" smtClean="0">
                <a:solidFill>
                  <a:srgbClr val="FF0000"/>
                </a:solidFill>
                <a:effectLst/>
              </a:rPr>
              <a:t>Проект</a:t>
            </a:r>
            <a:br>
              <a:rPr lang="ru-RU" b="1" dirty="0" smtClean="0">
                <a:solidFill>
                  <a:srgbClr val="FF0000"/>
                </a:solidFill>
                <a:effectLst/>
              </a:rPr>
            </a:br>
            <a:r>
              <a:rPr lang="ru-RU" b="1" dirty="0" err="1" smtClean="0">
                <a:solidFill>
                  <a:srgbClr val="FF0000"/>
                </a:solidFill>
                <a:effectLst/>
              </a:rPr>
              <a:t>Виготовлення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</a:rPr>
              <a:t>саморобного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</a:rPr>
              <a:t>приладу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: лупи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32560" y="2852936"/>
            <a:ext cx="7406640" cy="2736304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 smtClean="0"/>
              <a:t>Виконав учень 2-А класу</a:t>
            </a:r>
          </a:p>
          <a:p>
            <a:pPr algn="r"/>
            <a:r>
              <a:rPr lang="uk-UA" dirty="0" smtClean="0"/>
              <a:t>Миколаївської ЗОШ І-ІІІ ступенів №29</a:t>
            </a:r>
          </a:p>
          <a:p>
            <a:pPr algn="r"/>
            <a:r>
              <a:rPr lang="uk-UA" dirty="0" smtClean="0"/>
              <a:t>Миколаївської міської ради </a:t>
            </a:r>
          </a:p>
          <a:p>
            <a:pPr algn="r"/>
            <a:r>
              <a:rPr lang="uk-UA" dirty="0" smtClean="0"/>
              <a:t>Миколаївської області</a:t>
            </a:r>
          </a:p>
          <a:p>
            <a:pPr algn="r"/>
            <a:r>
              <a:rPr lang="uk-UA" dirty="0" smtClean="0"/>
              <a:t>Лобода </a:t>
            </a:r>
            <a:r>
              <a:rPr lang="uk-UA" dirty="0" err="1" smtClean="0"/>
              <a:t>Ерік</a:t>
            </a:r>
            <a:endParaRPr lang="uk-UA" dirty="0" smtClean="0"/>
          </a:p>
          <a:p>
            <a:pPr algn="r"/>
            <a:r>
              <a:rPr lang="uk-UA" dirty="0" smtClean="0"/>
              <a:t>Учитель: Рідкоборода Л.В.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6093296"/>
            <a:ext cx="270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2017/2018 навчальний рік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17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Завдання</a:t>
            </a:r>
            <a:r>
              <a:rPr lang="ru-RU" sz="4000" dirty="0" smtClean="0"/>
              <a:t> проекту: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400" dirty="0" err="1" smtClean="0"/>
              <a:t>виготовлення</a:t>
            </a:r>
            <a:r>
              <a:rPr lang="ru-RU" sz="4400" dirty="0" smtClean="0"/>
              <a:t> </a:t>
            </a:r>
            <a:r>
              <a:rPr lang="ru-RU" sz="4400" dirty="0"/>
              <a:t>лупи з </a:t>
            </a:r>
            <a:r>
              <a:rPr lang="ru-RU" sz="4400" dirty="0" err="1"/>
              <a:t>підручних</a:t>
            </a:r>
            <a:r>
              <a:rPr lang="ru-RU" sz="4400" dirty="0"/>
              <a:t> </a:t>
            </a:r>
            <a:r>
              <a:rPr lang="ru-RU" sz="4400" dirty="0" err="1"/>
              <a:t>матеріалів</a:t>
            </a:r>
            <a:r>
              <a:rPr lang="ru-RU" sz="4400" dirty="0"/>
              <a:t> (</a:t>
            </a:r>
            <a:r>
              <a:rPr lang="ru-RU" sz="4400" dirty="0" err="1"/>
              <a:t>пластикової</a:t>
            </a:r>
            <a:r>
              <a:rPr lang="ru-RU" sz="4400" dirty="0"/>
              <a:t> </a:t>
            </a:r>
            <a:r>
              <a:rPr lang="ru-RU" sz="4400" dirty="0" err="1"/>
              <a:t>пляшки</a:t>
            </a:r>
            <a:r>
              <a:rPr lang="ru-RU" sz="4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091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1417638"/>
          </a:xfrm>
        </p:spPr>
        <p:txBody>
          <a:bodyPr/>
          <a:lstStyle/>
          <a:p>
            <a:r>
              <a:rPr lang="uk-UA" dirty="0" smtClean="0"/>
              <a:t>Актуальність теми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36912"/>
            <a:ext cx="7498080" cy="40933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/>
              <a:t>Лупа - один з </a:t>
            </a:r>
            <a:r>
              <a:rPr lang="ru-RU" sz="2800" dirty="0" err="1"/>
              <a:t>найпростіших</a:t>
            </a:r>
            <a:r>
              <a:rPr lang="ru-RU" sz="2800" dirty="0"/>
              <a:t> </a:t>
            </a:r>
            <a:r>
              <a:rPr lang="ru-RU" sz="2800" dirty="0" err="1"/>
              <a:t>оптичних</a:t>
            </a:r>
            <a:r>
              <a:rPr lang="ru-RU" sz="2800" dirty="0"/>
              <a:t> </a:t>
            </a:r>
            <a:r>
              <a:rPr lang="ru-RU" sz="2800" dirty="0" err="1"/>
              <a:t>приладів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складається</a:t>
            </a:r>
            <a:r>
              <a:rPr lang="ru-RU" sz="2800" dirty="0"/>
              <a:t> з </a:t>
            </a:r>
            <a:r>
              <a:rPr lang="ru-RU" sz="2800" dirty="0" err="1"/>
              <a:t>лінзи</a:t>
            </a:r>
            <a:r>
              <a:rPr lang="ru-RU" sz="2800" dirty="0"/>
              <a:t>, </a:t>
            </a:r>
            <a:r>
              <a:rPr lang="ru-RU" sz="2800" dirty="0" err="1"/>
              <a:t>призначений</a:t>
            </a:r>
            <a:r>
              <a:rPr lang="ru-RU" sz="2800" dirty="0"/>
              <a:t> для </a:t>
            </a:r>
            <a:r>
              <a:rPr lang="ru-RU" sz="2800" dirty="0" err="1"/>
              <a:t>збільшення</a:t>
            </a:r>
            <a:r>
              <a:rPr lang="ru-RU" sz="2800" dirty="0"/>
              <a:t> і </a:t>
            </a:r>
            <a:r>
              <a:rPr lang="ru-RU" sz="2800" dirty="0" err="1"/>
              <a:t>спостереження</a:t>
            </a:r>
            <a:r>
              <a:rPr lang="ru-RU" sz="2800" dirty="0"/>
              <a:t> </a:t>
            </a:r>
            <a:r>
              <a:rPr lang="ru-RU" sz="2800" dirty="0" err="1"/>
              <a:t>дрібних</a:t>
            </a:r>
            <a:r>
              <a:rPr lang="ru-RU" sz="2800" dirty="0"/>
              <a:t> </a:t>
            </a:r>
            <a:r>
              <a:rPr lang="ru-RU" sz="2800" dirty="0" err="1"/>
              <a:t>предметів</a:t>
            </a:r>
            <a:r>
              <a:rPr lang="ru-RU" sz="2800" dirty="0"/>
              <a:t>, </a:t>
            </a:r>
            <a:r>
              <a:rPr lang="ru-RU" sz="2800" dirty="0" err="1"/>
              <a:t>розташованих</a:t>
            </a:r>
            <a:r>
              <a:rPr lang="ru-RU" sz="2800" dirty="0"/>
              <a:t> на </a:t>
            </a:r>
            <a:r>
              <a:rPr lang="ru-RU" sz="2800" dirty="0" err="1"/>
              <a:t>кінцевій</a:t>
            </a:r>
            <a:r>
              <a:rPr lang="ru-RU" sz="2800" dirty="0"/>
              <a:t> </a:t>
            </a:r>
            <a:r>
              <a:rPr lang="ru-RU" sz="2800" dirty="0" err="1"/>
              <a:t>відстані</a:t>
            </a:r>
            <a:r>
              <a:rPr lang="ru-RU" sz="2800" dirty="0"/>
              <a:t>. </a:t>
            </a:r>
            <a:r>
              <a:rPr lang="ru-RU" sz="2800" dirty="0" err="1"/>
              <a:t>Використовується</a:t>
            </a:r>
            <a:r>
              <a:rPr lang="ru-RU" sz="2800" dirty="0"/>
              <a:t> в </a:t>
            </a:r>
            <a:r>
              <a:rPr lang="ru-RU" sz="2800" dirty="0" err="1"/>
              <a:t>багатьох</a:t>
            </a:r>
            <a:r>
              <a:rPr lang="ru-RU" sz="2800" dirty="0"/>
              <a:t> областях </a:t>
            </a:r>
            <a:r>
              <a:rPr lang="ru-RU" sz="2800" dirty="0" err="1"/>
              <a:t>людської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, в тому </a:t>
            </a:r>
            <a:r>
              <a:rPr lang="ru-RU" sz="2800" dirty="0" err="1"/>
              <a:t>числі</a:t>
            </a:r>
            <a:r>
              <a:rPr lang="ru-RU" sz="2800" dirty="0"/>
              <a:t> в </a:t>
            </a:r>
            <a:r>
              <a:rPr lang="ru-RU" sz="2800" dirty="0" err="1"/>
              <a:t>біології</a:t>
            </a:r>
            <a:r>
              <a:rPr lang="ru-RU" sz="2800" dirty="0"/>
              <a:t>, </a:t>
            </a:r>
            <a:r>
              <a:rPr lang="ru-RU" sz="2800" dirty="0" err="1"/>
              <a:t>медицині</a:t>
            </a:r>
            <a:r>
              <a:rPr lang="ru-RU" sz="2800" dirty="0"/>
              <a:t>, </a:t>
            </a:r>
            <a:r>
              <a:rPr lang="ru-RU" sz="2800" dirty="0" err="1"/>
              <a:t>археології</a:t>
            </a:r>
            <a:r>
              <a:rPr lang="ru-RU" sz="2800" dirty="0"/>
              <a:t>, </a:t>
            </a:r>
            <a:r>
              <a:rPr lang="ru-RU" sz="2800" dirty="0" err="1" smtClean="0"/>
              <a:t>банківській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/>
              <a:t>ювелірній</a:t>
            </a:r>
            <a:r>
              <a:rPr lang="ru-RU" sz="2800" dirty="0"/>
              <a:t> </a:t>
            </a:r>
            <a:r>
              <a:rPr lang="ru-RU" sz="2800" dirty="0" err="1"/>
              <a:t>справі</a:t>
            </a:r>
            <a:r>
              <a:rPr lang="ru-RU" sz="2800" dirty="0"/>
              <a:t>, </a:t>
            </a:r>
            <a:r>
              <a:rPr lang="ru-RU" sz="2800" dirty="0" err="1" smtClean="0"/>
              <a:t>криміналістиці</a:t>
            </a:r>
            <a:r>
              <a:rPr lang="ru-RU" sz="2800" dirty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468687" cy="16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82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Процес виготовлення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395766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5247" y="23488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1. Нам </a:t>
            </a:r>
            <a:r>
              <a:rPr lang="ru-RU" sz="3600" dirty="0" err="1" smtClean="0"/>
              <a:t>знадобиться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звичайна</a:t>
            </a:r>
            <a:r>
              <a:rPr lang="ru-RU" sz="3600" dirty="0" smtClean="0"/>
              <a:t> </a:t>
            </a:r>
            <a:r>
              <a:rPr lang="ru-RU" sz="3600" dirty="0" err="1" smtClean="0"/>
              <a:t>пластикова</a:t>
            </a:r>
            <a:r>
              <a:rPr lang="ru-RU" sz="3600" dirty="0" smtClean="0"/>
              <a:t> </a:t>
            </a:r>
            <a:r>
              <a:rPr lang="ru-RU" sz="3600" dirty="0" err="1" smtClean="0"/>
              <a:t>пляшка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6891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4041998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644444"/>
            <a:ext cx="5814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 Треба  </a:t>
            </a:r>
            <a:r>
              <a:rPr lang="ru-RU" sz="3200" dirty="0" err="1" smtClean="0"/>
              <a:t>вирізати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дві</a:t>
            </a:r>
            <a:r>
              <a:rPr lang="ru-RU" sz="3200" dirty="0" smtClean="0"/>
              <a:t> </a:t>
            </a:r>
            <a:r>
              <a:rPr lang="ru-RU" sz="3200" dirty="0" err="1" smtClean="0"/>
              <a:t>опуклі</a:t>
            </a:r>
            <a:r>
              <a:rPr lang="ru-RU" sz="3200" dirty="0" smtClean="0"/>
              <a:t> заготовки </a:t>
            </a:r>
            <a:r>
              <a:rPr lang="ru-RU" sz="3200" dirty="0" err="1" smtClean="0"/>
              <a:t>однакової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форми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286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789336"/>
            <a:ext cx="5382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3. </a:t>
            </a:r>
            <a:r>
              <a:rPr lang="ru-RU" sz="2800" dirty="0" err="1" smtClean="0"/>
              <a:t>Склеюємо</a:t>
            </a:r>
            <a:r>
              <a:rPr lang="ru-RU" sz="2800" dirty="0" smtClean="0"/>
              <a:t>  заготовки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пластиліну</a:t>
            </a:r>
            <a:r>
              <a:rPr lang="ru-RU" sz="2800" dirty="0" smtClean="0"/>
              <a:t> 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жуйки</a:t>
            </a:r>
            <a:r>
              <a:rPr lang="ru-RU" sz="2800" dirty="0" smtClean="0"/>
              <a:t> (я </a:t>
            </a:r>
            <a:r>
              <a:rPr lang="ru-RU" sz="2800" dirty="0" err="1" smtClean="0"/>
              <a:t>використовував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жуйку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777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4035902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9246" y="3890665"/>
            <a:ext cx="61511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4. За 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одноразового шприца </a:t>
            </a:r>
            <a:r>
              <a:rPr lang="ru-RU" sz="2800" dirty="0" err="1" smtClean="0"/>
              <a:t>заповнюємо</a:t>
            </a:r>
            <a:r>
              <a:rPr lang="ru-RU" sz="2800" dirty="0" smtClean="0"/>
              <a:t> водою (без </a:t>
            </a:r>
            <a:r>
              <a:rPr lang="ru-RU" sz="2800" dirty="0" err="1" smtClean="0"/>
              <a:t>бульбашок</a:t>
            </a:r>
            <a:r>
              <a:rPr lang="ru-RU" sz="2800" dirty="0" smtClean="0"/>
              <a:t>) весь </a:t>
            </a:r>
            <a:r>
              <a:rPr lang="ru-RU" sz="2800" dirty="0" err="1" smtClean="0"/>
              <a:t>внутрішній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об'єм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майбутньої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лінзи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914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Лінза готова!!!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6" t="28618" r="34526" b="5153"/>
          <a:stretch/>
        </p:blipFill>
        <p:spPr bwMode="auto">
          <a:xfrm>
            <a:off x="3131840" y="1484784"/>
            <a:ext cx="4026568" cy="484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925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144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 Проект Виготовлення саморобного приладу: лупи</vt:lpstr>
      <vt:lpstr>Завдання проекту:</vt:lpstr>
      <vt:lpstr>Актуальність теми</vt:lpstr>
      <vt:lpstr>Процес виготовлення</vt:lpstr>
      <vt:lpstr>Презентация PowerPoint</vt:lpstr>
      <vt:lpstr>Презентация PowerPoint</vt:lpstr>
      <vt:lpstr>Презентация PowerPoint</vt:lpstr>
      <vt:lpstr>Лінза готова!!!</vt:lpstr>
    </vt:vector>
  </TitlesOfParts>
  <Company>Rusal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Виготовлення саморобного приладу: лупи</dc:title>
  <dc:creator>scool</dc:creator>
  <cp:lastModifiedBy>scool</cp:lastModifiedBy>
  <cp:revision>3</cp:revision>
  <dcterms:created xsi:type="dcterms:W3CDTF">2017-12-11T08:35:58Z</dcterms:created>
  <dcterms:modified xsi:type="dcterms:W3CDTF">2017-12-11T08:58:03Z</dcterms:modified>
</cp:coreProperties>
</file>