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513" r:id="rId3"/>
    <p:sldId id="2257" r:id="rId4"/>
    <p:sldId id="2258" r:id="rId5"/>
    <p:sldId id="2259" r:id="rId6"/>
    <p:sldId id="2260" r:id="rId7"/>
    <p:sldId id="2261" r:id="rId8"/>
    <p:sldId id="2262" r:id="rId9"/>
    <p:sldId id="2264" r:id="rId10"/>
    <p:sldId id="2263" r:id="rId11"/>
    <p:sldId id="472" r:id="rId12"/>
  </p:sldIdLst>
  <p:sldSz cx="14400213" cy="8099425"/>
  <p:notesSz cx="6858000" cy="9144000"/>
  <p:defaultTextStyle>
    <a:defPPr>
      <a:defRPr lang="nl-NL"/>
    </a:defPPr>
    <a:lvl1pPr marL="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1pPr>
    <a:lvl2pPr marL="53986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2pPr>
    <a:lvl3pPr marL="1079727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3pPr>
    <a:lvl4pPr marL="1619592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4pPr>
    <a:lvl5pPr marL="215945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5pPr>
    <a:lvl6pPr marL="269932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6pPr>
    <a:lvl7pPr marL="323918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7pPr>
    <a:lvl8pPr marL="377904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8pPr>
    <a:lvl9pPr marL="4318911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DC5A"/>
    <a:srgbClr val="00838F"/>
    <a:srgbClr val="EF6C00"/>
    <a:srgbClr val="689F38"/>
    <a:srgbClr val="00ABEF"/>
    <a:srgbClr val="EC018C"/>
    <a:srgbClr val="D32F2F"/>
    <a:srgbClr val="E65100"/>
    <a:srgbClr val="546E7A"/>
    <a:srgbClr val="E64A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A0D24B-14B6-4146-9FC6-257D44EC5479}" v="104" dt="2020-02-23T19:15:21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із теми 2 –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із теми 2 –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26" y="-90"/>
      </p:cViewPr>
      <p:guideLst>
        <p:guide orient="horz" pos="2551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ar Shchur" userId="3faffa111ac016f6" providerId="LiveId" clId="{825045FD-452A-45C4-ABA1-ABF53F660A26}"/>
    <pc:docChg chg="undo redo custSel addSld delSld modSld">
      <pc:chgData name="Nazar Shchur" userId="3faffa111ac016f6" providerId="LiveId" clId="{825045FD-452A-45C4-ABA1-ABF53F660A26}" dt="2019-09-22T17:38:55.570" v="132" actId="20577"/>
      <pc:docMkLst>
        <pc:docMk/>
      </pc:docMkLst>
      <pc:sldChg chg="modSp modAnim">
        <pc:chgData name="Nazar Shchur" userId="3faffa111ac016f6" providerId="LiveId" clId="{825045FD-452A-45C4-ABA1-ABF53F660A26}" dt="2019-09-22T17:38:55.570" v="132" actId="20577"/>
        <pc:sldMkLst>
          <pc:docMk/>
          <pc:sldMk cId="3971564400" sldId="472"/>
        </pc:sldMkLst>
        <pc:spChg chg="mod">
          <ac:chgData name="Nazar Shchur" userId="3faffa111ac016f6" providerId="LiveId" clId="{825045FD-452A-45C4-ABA1-ABF53F660A26}" dt="2019-09-22T17:38:55.570" v="132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delSp modSp modAnim">
        <pc:chgData name="Nazar Shchur" userId="3faffa111ac016f6" providerId="LiveId" clId="{825045FD-452A-45C4-ABA1-ABF53F660A26}" dt="2019-09-22T17:38:31.969" v="124"/>
        <pc:sldMkLst>
          <pc:docMk/>
          <pc:sldMk cId="833471515" sldId="513"/>
        </pc:sldMkLst>
        <pc:picChg chg="add del mod">
          <ac:chgData name="Nazar Shchur" userId="3faffa111ac016f6" providerId="LiveId" clId="{825045FD-452A-45C4-ABA1-ABF53F660A26}" dt="2019-09-22T17:37:32.480" v="106"/>
          <ac:picMkLst>
            <pc:docMk/>
            <pc:sldMk cId="833471515" sldId="513"/>
            <ac:picMk id="1026" creationId="{874592B3-F922-4D32-A4F4-85EA1BA81292}"/>
          </ac:picMkLst>
        </pc:picChg>
        <pc:picChg chg="add mod">
          <ac:chgData name="Nazar Shchur" userId="3faffa111ac016f6" providerId="LiveId" clId="{825045FD-452A-45C4-ABA1-ABF53F660A26}" dt="2019-09-22T17:38:16.727" v="120" actId="1076"/>
          <ac:picMkLst>
            <pc:docMk/>
            <pc:sldMk cId="833471515" sldId="513"/>
            <ac:picMk id="1028" creationId="{DEC22807-0C9E-4822-A0AD-0D7A7190A687}"/>
          </ac:picMkLst>
        </pc:picChg>
      </pc:sldChg>
      <pc:sldChg chg="addSp delSp modSp modAnim">
        <pc:chgData name="Nazar Shchur" userId="3faffa111ac016f6" providerId="LiveId" clId="{825045FD-452A-45C4-ABA1-ABF53F660A26}" dt="2019-09-22T17:19:42.793" v="25" actId="1076"/>
        <pc:sldMkLst>
          <pc:docMk/>
          <pc:sldMk cId="785934301" sldId="1775"/>
        </pc:sldMkLst>
        <pc:spChg chg="del">
          <ac:chgData name="Nazar Shchur" userId="3faffa111ac016f6" providerId="LiveId" clId="{825045FD-452A-45C4-ABA1-ABF53F660A26}" dt="2019-09-22T17:19:02.244" v="14" actId="478"/>
          <ac:spMkLst>
            <pc:docMk/>
            <pc:sldMk cId="785934301" sldId="1775"/>
            <ac:spMk id="22" creationId="{CCE79982-4029-4253-8162-0DBC4C5450DF}"/>
          </ac:spMkLst>
        </pc:spChg>
        <pc:spChg chg="del">
          <ac:chgData name="Nazar Shchur" userId="3faffa111ac016f6" providerId="LiveId" clId="{825045FD-452A-45C4-ABA1-ABF53F660A26}" dt="2019-09-22T17:19:04.712" v="15" actId="478"/>
          <ac:spMkLst>
            <pc:docMk/>
            <pc:sldMk cId="785934301" sldId="1775"/>
            <ac:spMk id="23" creationId="{B98EE210-0F6E-4088-BA97-09055B7C75CB}"/>
          </ac:spMkLst>
        </pc:spChg>
        <pc:spChg chg="mod">
          <ac:chgData name="Nazar Shchur" userId="3faffa111ac016f6" providerId="LiveId" clId="{825045FD-452A-45C4-ABA1-ABF53F660A26}" dt="2019-09-22T17:18:43.780" v="13" actId="1076"/>
          <ac:spMkLst>
            <pc:docMk/>
            <pc:sldMk cId="785934301" sldId="1775"/>
            <ac:spMk id="27" creationId="{7DC66C53-82B4-46A8-A0CB-CDC90BB5DDAE}"/>
          </ac:spMkLst>
        </pc:spChg>
        <pc:spChg chg="del">
          <ac:chgData name="Nazar Shchur" userId="3faffa111ac016f6" providerId="LiveId" clId="{825045FD-452A-45C4-ABA1-ABF53F660A26}" dt="2019-09-22T17:19:07.688" v="16" actId="478"/>
          <ac:spMkLst>
            <pc:docMk/>
            <pc:sldMk cId="785934301" sldId="1775"/>
            <ac:spMk id="35" creationId="{A25EAE3F-F52C-4AB5-8B1B-5C5AA153BAF0}"/>
          </ac:spMkLst>
        </pc:spChg>
        <pc:spChg chg="del">
          <ac:chgData name="Nazar Shchur" userId="3faffa111ac016f6" providerId="LiveId" clId="{825045FD-452A-45C4-ABA1-ABF53F660A26}" dt="2019-09-22T17:19:11.713" v="17" actId="478"/>
          <ac:spMkLst>
            <pc:docMk/>
            <pc:sldMk cId="785934301" sldId="1775"/>
            <ac:spMk id="36" creationId="{0F9B7C62-15DD-4E48-9A84-535A2E458471}"/>
          </ac:spMkLst>
        </pc:spChg>
        <pc:spChg chg="del">
          <ac:chgData name="Nazar Shchur" userId="3faffa111ac016f6" providerId="LiveId" clId="{825045FD-452A-45C4-ABA1-ABF53F660A26}" dt="2019-09-22T17:19:14.731" v="18" actId="478"/>
          <ac:spMkLst>
            <pc:docMk/>
            <pc:sldMk cId="785934301" sldId="1775"/>
            <ac:spMk id="37" creationId="{0A3809CC-3543-4B35-A68D-A254CCD8884D}"/>
          </ac:spMkLst>
        </pc:spChg>
        <pc:spChg chg="del">
          <ac:chgData name="Nazar Shchur" userId="3faffa111ac016f6" providerId="LiveId" clId="{825045FD-452A-45C4-ABA1-ABF53F660A26}" dt="2019-09-22T17:19:17.575" v="19" actId="478"/>
          <ac:spMkLst>
            <pc:docMk/>
            <pc:sldMk cId="785934301" sldId="1775"/>
            <ac:spMk id="38" creationId="{8475CD14-D8B4-4201-984B-F1686E1363C3}"/>
          </ac:spMkLst>
        </pc:spChg>
        <pc:spChg chg="del">
          <ac:chgData name="Nazar Shchur" userId="3faffa111ac016f6" providerId="LiveId" clId="{825045FD-452A-45C4-ABA1-ABF53F660A26}" dt="2019-09-22T17:19:20.313" v="20" actId="478"/>
          <ac:spMkLst>
            <pc:docMk/>
            <pc:sldMk cId="785934301" sldId="1775"/>
            <ac:spMk id="39" creationId="{15ACF3CA-E32C-444F-A9F0-7B09A4E91F92}"/>
          </ac:spMkLst>
        </pc:spChg>
        <pc:spChg chg="mod">
          <ac:chgData name="Nazar Shchur" userId="3faffa111ac016f6" providerId="LiveId" clId="{825045FD-452A-45C4-ABA1-ABF53F660A26}" dt="2019-09-22T17:19:39.246" v="24" actId="1076"/>
          <ac:spMkLst>
            <pc:docMk/>
            <pc:sldMk cId="785934301" sldId="1775"/>
            <ac:spMk id="113" creationId="{7E521B96-5627-43B0-A863-8EBB6E012C0E}"/>
          </ac:spMkLst>
        </pc:spChg>
        <pc:grpChg chg="add mod">
          <ac:chgData name="Nazar Shchur" userId="3faffa111ac016f6" providerId="LiveId" clId="{825045FD-452A-45C4-ABA1-ABF53F660A26}" dt="2019-09-22T17:19:42.793" v="25" actId="1076"/>
          <ac:grpSpMkLst>
            <pc:docMk/>
            <pc:sldMk cId="785934301" sldId="1775"/>
            <ac:grpSpMk id="12" creationId="{AF00FC57-E29A-4669-A449-F75C89321952}"/>
          </ac:grpSpMkLst>
        </pc:grpChg>
        <pc:grpChg chg="del">
          <ac:chgData name="Nazar Shchur" userId="3faffa111ac016f6" providerId="LiveId" clId="{825045FD-452A-45C4-ABA1-ABF53F660A26}" dt="2019-09-22T17:19:17.575" v="19" actId="478"/>
          <ac:grpSpMkLst>
            <pc:docMk/>
            <pc:sldMk cId="785934301" sldId="1775"/>
            <ac:grpSpMk id="34" creationId="{A38EA20E-FC39-480D-A0B0-3973F1C41B67}"/>
          </ac:grpSpMkLst>
        </pc:grpChg>
        <pc:picChg chg="del">
          <ac:chgData name="Nazar Shchur" userId="3faffa111ac016f6" providerId="LiveId" clId="{825045FD-452A-45C4-ABA1-ABF53F660A26}" dt="2019-09-22T17:18:33.769" v="8" actId="478"/>
          <ac:picMkLst>
            <pc:docMk/>
            <pc:sldMk cId="785934301" sldId="1775"/>
            <ac:picMk id="13" creationId="{0D91D76E-8DB2-460C-B60A-66C6DE90BBE0}"/>
          </ac:picMkLst>
        </pc:picChg>
        <pc:cxnChg chg="mod">
          <ac:chgData name="Nazar Shchur" userId="3faffa111ac016f6" providerId="LiveId" clId="{825045FD-452A-45C4-ABA1-ABF53F660A26}" dt="2019-09-22T17:19:26.745" v="22" actId="14100"/>
          <ac:cxnSpMkLst>
            <pc:docMk/>
            <pc:sldMk cId="785934301" sldId="1775"/>
            <ac:cxnSpMk id="16" creationId="{00E92FF1-7EE0-49D2-AC44-075139ED29BD}"/>
          </ac:cxnSpMkLst>
        </pc:cxnChg>
        <pc:cxnChg chg="del">
          <ac:chgData name="Nazar Shchur" userId="3faffa111ac016f6" providerId="LiveId" clId="{825045FD-452A-45C4-ABA1-ABF53F660A26}" dt="2019-09-22T17:19:23.020" v="21" actId="478"/>
          <ac:cxnSpMkLst>
            <pc:docMk/>
            <pc:sldMk cId="785934301" sldId="1775"/>
            <ac:cxnSpMk id="17" creationId="{C3428E1F-174D-4FA0-B667-D4CC8C444B94}"/>
          </ac:cxnSpMkLst>
        </pc:cxnChg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1229468211" sldId="1776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2472388068" sldId="1777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4025231414" sldId="1778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3616110462" sldId="1779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372060480" sldId="1780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2694330511" sldId="1781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22903248" sldId="1782"/>
        </pc:sldMkLst>
      </pc:sldChg>
      <pc:sldChg chg="add del">
        <pc:chgData name="Nazar Shchur" userId="3faffa111ac016f6" providerId="LiveId" clId="{825045FD-452A-45C4-ABA1-ABF53F660A26}" dt="2019-09-22T17:37:53.315" v="112" actId="47"/>
        <pc:sldMkLst>
          <pc:docMk/>
          <pc:sldMk cId="2471337168" sldId="1783"/>
        </pc:sldMkLst>
      </pc:sldChg>
      <pc:sldChg chg="addSp delSp modSp add delAnim modAnim">
        <pc:chgData name="Nazar Shchur" userId="3faffa111ac016f6" providerId="LiveId" clId="{825045FD-452A-45C4-ABA1-ABF53F660A26}" dt="2019-09-22T17:20:45.554" v="45" actId="14100"/>
        <pc:sldMkLst>
          <pc:docMk/>
          <pc:sldMk cId="1316760022" sldId="1784"/>
        </pc:sldMkLst>
        <pc:spChg chg="del">
          <ac:chgData name="Nazar Shchur" userId="3faffa111ac016f6" providerId="LiveId" clId="{825045FD-452A-45C4-ABA1-ABF53F660A26}" dt="2019-09-22T17:20:36.921" v="41" actId="478"/>
          <ac:spMkLst>
            <pc:docMk/>
            <pc:sldMk cId="1316760022" sldId="1784"/>
            <ac:spMk id="42" creationId="{672982F7-A9DD-4BBC-8E26-354A27E9A966}"/>
          </ac:spMkLst>
        </pc:spChg>
        <pc:spChg chg="del">
          <ac:chgData name="Nazar Shchur" userId="3faffa111ac016f6" providerId="LiveId" clId="{825045FD-452A-45C4-ABA1-ABF53F660A26}" dt="2019-09-22T17:20:38.494" v="42" actId="478"/>
          <ac:spMkLst>
            <pc:docMk/>
            <pc:sldMk cId="1316760022" sldId="1784"/>
            <ac:spMk id="43" creationId="{9733E508-7BF8-4C7F-8EBC-0691327AB795}"/>
          </ac:spMkLst>
        </pc:spChg>
        <pc:spChg chg="del">
          <ac:chgData name="Nazar Shchur" userId="3faffa111ac016f6" providerId="LiveId" clId="{825045FD-452A-45C4-ABA1-ABF53F660A26}" dt="2019-09-22T17:20:40.029" v="43" actId="478"/>
          <ac:spMkLst>
            <pc:docMk/>
            <pc:sldMk cId="1316760022" sldId="1784"/>
            <ac:spMk id="50" creationId="{5F566D5B-5906-47B1-90EC-1E0B6A326AE4}"/>
          </ac:spMkLst>
        </pc:spChg>
        <pc:spChg chg="mod">
          <ac:chgData name="Nazar Shchur" userId="3faffa111ac016f6" providerId="LiveId" clId="{825045FD-452A-45C4-ABA1-ABF53F660A26}" dt="2019-09-22T17:20:13.208" v="33" actId="207"/>
          <ac:spMkLst>
            <pc:docMk/>
            <pc:sldMk cId="1316760022" sldId="1784"/>
            <ac:spMk id="113" creationId="{7E521B96-5627-43B0-A863-8EBB6E012C0E}"/>
          </ac:spMkLst>
        </pc:spChg>
        <pc:grpChg chg="del">
          <ac:chgData name="Nazar Shchur" userId="3faffa111ac016f6" providerId="LiveId" clId="{825045FD-452A-45C4-ABA1-ABF53F660A26}" dt="2019-09-22T17:20:14.711" v="34" actId="478"/>
          <ac:grpSpMkLst>
            <pc:docMk/>
            <pc:sldMk cId="1316760022" sldId="1784"/>
            <ac:grpSpMk id="12" creationId="{AF00FC57-E29A-4669-A449-F75C89321952}"/>
          </ac:grpSpMkLst>
        </pc:grpChg>
        <pc:grpChg chg="add mod">
          <ac:chgData name="Nazar Shchur" userId="3faffa111ac016f6" providerId="LiveId" clId="{825045FD-452A-45C4-ABA1-ABF53F660A26}" dt="2019-09-22T17:20:25.910" v="38" actId="1076"/>
          <ac:grpSpMkLst>
            <pc:docMk/>
            <pc:sldMk cId="1316760022" sldId="1784"/>
            <ac:grpSpMk id="34" creationId="{BAFC5CA1-3C1D-4CF9-B619-42838C66C040}"/>
          </ac:grpSpMkLst>
        </pc:grpChg>
        <pc:cxnChg chg="del">
          <ac:chgData name="Nazar Shchur" userId="3faffa111ac016f6" providerId="LiveId" clId="{825045FD-452A-45C4-ABA1-ABF53F660A26}" dt="2019-09-22T17:20:42.003" v="44" actId="478"/>
          <ac:cxnSpMkLst>
            <pc:docMk/>
            <pc:sldMk cId="1316760022" sldId="1784"/>
            <ac:cxnSpMk id="35" creationId="{9643F886-E434-491E-A540-A330D6ED95CB}"/>
          </ac:cxnSpMkLst>
        </pc:cxnChg>
        <pc:cxnChg chg="mod">
          <ac:chgData name="Nazar Shchur" userId="3faffa111ac016f6" providerId="LiveId" clId="{825045FD-452A-45C4-ABA1-ABF53F660A26}" dt="2019-09-22T17:20:45.554" v="45" actId="14100"/>
          <ac:cxnSpMkLst>
            <pc:docMk/>
            <pc:sldMk cId="1316760022" sldId="1784"/>
            <ac:cxnSpMk id="36" creationId="{5D48E61D-3A9D-49E6-9477-29E27DD8E700}"/>
          </ac:cxnSpMkLst>
        </pc:cxnChg>
        <pc:cxnChg chg="del">
          <ac:chgData name="Nazar Shchur" userId="3faffa111ac016f6" providerId="LiveId" clId="{825045FD-452A-45C4-ABA1-ABF53F660A26}" dt="2019-09-22T17:20:35.455" v="40" actId="478"/>
          <ac:cxnSpMkLst>
            <pc:docMk/>
            <pc:sldMk cId="1316760022" sldId="1784"/>
            <ac:cxnSpMk id="48" creationId="{27110A90-DBD6-4EFB-BA62-54E02C177E4F}"/>
          </ac:cxnSpMkLst>
        </pc:cxnChg>
        <pc:cxnChg chg="del">
          <ac:chgData name="Nazar Shchur" userId="3faffa111ac016f6" providerId="LiveId" clId="{825045FD-452A-45C4-ABA1-ABF53F660A26}" dt="2019-09-22T17:20:33.528" v="39" actId="478"/>
          <ac:cxnSpMkLst>
            <pc:docMk/>
            <pc:sldMk cId="1316760022" sldId="1784"/>
            <ac:cxnSpMk id="49" creationId="{7DD8E21F-BEAB-4DCE-8074-C23CCA707D98}"/>
          </ac:cxnSpMkLst>
        </pc:cxnChg>
      </pc:sldChg>
      <pc:sldChg chg="modSp add">
        <pc:chgData name="Nazar Shchur" userId="3faffa111ac016f6" providerId="LiveId" clId="{825045FD-452A-45C4-ABA1-ABF53F660A26}" dt="2019-09-22T17:22:08.250" v="60" actId="207"/>
        <pc:sldMkLst>
          <pc:docMk/>
          <pc:sldMk cId="3982346047" sldId="1785"/>
        </pc:sldMkLst>
        <pc:spChg chg="mod">
          <ac:chgData name="Nazar Shchur" userId="3faffa111ac016f6" providerId="LiveId" clId="{825045FD-452A-45C4-ABA1-ABF53F660A26}" dt="2019-09-22T17:22:08.250" v="60" actId="207"/>
          <ac:spMkLst>
            <pc:docMk/>
            <pc:sldMk cId="3982346047" sldId="1785"/>
            <ac:spMk id="113" creationId="{7E521B96-5627-43B0-A863-8EBB6E012C0E}"/>
          </ac:spMkLst>
        </pc:spChg>
        <pc:grpChg chg="mod">
          <ac:chgData name="Nazar Shchur" userId="3faffa111ac016f6" providerId="LiveId" clId="{825045FD-452A-45C4-ABA1-ABF53F660A26}" dt="2019-09-22T17:21:55.562" v="57" actId="1035"/>
          <ac:grpSpMkLst>
            <pc:docMk/>
            <pc:sldMk cId="3982346047" sldId="1785"/>
            <ac:grpSpMk id="34" creationId="{BAFC5CA1-3C1D-4CF9-B619-42838C66C040}"/>
          </ac:grpSpMkLst>
        </pc:grpChg>
      </pc:sldChg>
      <pc:sldChg chg="addSp delSp modSp add del delAnim modAnim">
        <pc:chgData name="Nazar Shchur" userId="3faffa111ac016f6" providerId="LiveId" clId="{825045FD-452A-45C4-ABA1-ABF53F660A26}" dt="2019-09-22T17:37:37.708" v="109" actId="47"/>
        <pc:sldMkLst>
          <pc:docMk/>
          <pc:sldMk cId="4291682784" sldId="1786"/>
        </pc:sldMkLst>
        <pc:spChg chg="mod">
          <ac:chgData name="Nazar Shchur" userId="3faffa111ac016f6" providerId="LiveId" clId="{825045FD-452A-45C4-ABA1-ABF53F660A26}" dt="2019-09-22T17:34:40.038" v="77" actId="207"/>
          <ac:spMkLst>
            <pc:docMk/>
            <pc:sldMk cId="4291682784" sldId="1786"/>
            <ac:spMk id="113" creationId="{7E521B96-5627-43B0-A863-8EBB6E012C0E}"/>
          </ac:spMkLst>
        </pc:spChg>
        <pc:grpChg chg="add mod">
          <ac:chgData name="Nazar Shchur" userId="3faffa111ac016f6" providerId="LiveId" clId="{825045FD-452A-45C4-ABA1-ABF53F660A26}" dt="2019-09-22T17:22:57.425" v="71" actId="1076"/>
          <ac:grpSpMkLst>
            <pc:docMk/>
            <pc:sldMk cId="4291682784" sldId="1786"/>
            <ac:grpSpMk id="28" creationId="{D0A7A724-86BF-42D9-BF69-D283C42403A2}"/>
          </ac:grpSpMkLst>
        </pc:grpChg>
        <pc:grpChg chg="del">
          <ac:chgData name="Nazar Shchur" userId="3faffa111ac016f6" providerId="LiveId" clId="{825045FD-452A-45C4-ABA1-ABF53F660A26}" dt="2019-09-22T17:22:20.840" v="62" actId="478"/>
          <ac:grpSpMkLst>
            <pc:docMk/>
            <pc:sldMk cId="4291682784" sldId="1786"/>
            <ac:grpSpMk id="34" creationId="{BAFC5CA1-3C1D-4CF9-B619-42838C66C040}"/>
          </ac:grpSpMkLst>
        </pc:grpChg>
      </pc:sldChg>
      <pc:sldChg chg="add">
        <pc:chgData name="Nazar Shchur" userId="3faffa111ac016f6" providerId="LiveId" clId="{825045FD-452A-45C4-ABA1-ABF53F660A26}" dt="2019-09-22T17:37:56.871" v="113"/>
        <pc:sldMkLst>
          <pc:docMk/>
          <pc:sldMk cId="3658176913" sldId="1787"/>
        </pc:sldMkLst>
      </pc:sldChg>
    </pc:docChg>
  </pc:docChgLst>
  <pc:docChgLst>
    <pc:chgData name="Nazar Shchur" userId="3faffa111ac016f6" providerId="LiveId" clId="{EB5837F8-657A-4E81-998F-675168CD777C}"/>
    <pc:docChg chg="custSel addSld delSld modSld">
      <pc:chgData name="Nazar Shchur" userId="3faffa111ac016f6" providerId="LiveId" clId="{EB5837F8-657A-4E81-998F-675168CD777C}" dt="2019-10-20T10:18:16.716" v="64" actId="167"/>
      <pc:docMkLst>
        <pc:docMk/>
      </pc:docMkLst>
      <pc:sldChg chg="modSp">
        <pc:chgData name="Nazar Shchur" userId="3faffa111ac016f6" providerId="LiveId" clId="{EB5837F8-657A-4E81-998F-675168CD777C}" dt="2019-10-02T18:42:37.801" v="53" actId="20577"/>
        <pc:sldMkLst>
          <pc:docMk/>
          <pc:sldMk cId="3971564400" sldId="472"/>
        </pc:sldMkLst>
        <pc:spChg chg="mod">
          <ac:chgData name="Nazar Shchur" userId="3faffa111ac016f6" providerId="LiveId" clId="{EB5837F8-657A-4E81-998F-675168CD777C}" dt="2019-10-02T18:42:37.801" v="53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Sp modAnim">
        <pc:chgData name="Nazar Shchur" userId="3faffa111ac016f6" providerId="LiveId" clId="{EB5837F8-657A-4E81-998F-675168CD777C}" dt="2019-10-02T18:42:49.613" v="57"/>
        <pc:sldMkLst>
          <pc:docMk/>
          <pc:sldMk cId="833471515" sldId="513"/>
        </pc:sldMkLst>
        <pc:spChg chg="mod">
          <ac:chgData name="Nazar Shchur" userId="3faffa111ac016f6" providerId="LiveId" clId="{EB5837F8-657A-4E81-998F-675168CD777C}" dt="2019-10-02T18:38:58.454" v="14" actId="1038"/>
          <ac:spMkLst>
            <pc:docMk/>
            <pc:sldMk cId="833471515" sldId="513"/>
            <ac:spMk id="2" creationId="{00000000-0000-0000-0000-000000000000}"/>
          </ac:spMkLst>
        </pc:spChg>
        <pc:grpChg chg="add mod">
          <ac:chgData name="Nazar Shchur" userId="3faffa111ac016f6" providerId="LiveId" clId="{EB5837F8-657A-4E81-998F-675168CD777C}" dt="2019-10-02T18:38:54.134" v="4" actId="1076"/>
          <ac:grpSpMkLst>
            <pc:docMk/>
            <pc:sldMk cId="833471515" sldId="513"/>
            <ac:grpSpMk id="9" creationId="{138C7517-CD2E-481F-89BB-BEB6F9015DF8}"/>
          </ac:grpSpMkLst>
        </pc:grpChg>
        <pc:picChg chg="mod">
          <ac:chgData name="Nazar Shchur" userId="3faffa111ac016f6" providerId="LiveId" clId="{EB5837F8-657A-4E81-998F-675168CD777C}" dt="2019-10-02T18:38:49.564" v="3" actId="1076"/>
          <ac:picMkLst>
            <pc:docMk/>
            <pc:sldMk cId="833471515" sldId="513"/>
            <ac:picMk id="11" creationId="{51F3025A-0954-4292-A06A-7566D5C38841}"/>
          </ac:picMkLst>
        </pc:picChg>
      </pc:sldChg>
      <pc:sldChg chg="addSp delSp modSp delAnim modAnim">
        <pc:chgData name="Nazar Shchur" userId="3faffa111ac016f6" providerId="LiveId" clId="{EB5837F8-657A-4E81-998F-675168CD777C}" dt="2019-10-02T18:42:53.210" v="59"/>
        <pc:sldMkLst>
          <pc:docMk/>
          <pc:sldMk cId="785934301" sldId="1775"/>
        </pc:sldMkLst>
        <pc:spChg chg="mod">
          <ac:chgData name="Nazar Shchur" userId="3faffa111ac016f6" providerId="LiveId" clId="{EB5837F8-657A-4E81-998F-675168CD777C}" dt="2019-10-02T18:40:26.188" v="28" actId="207"/>
          <ac:spMkLst>
            <pc:docMk/>
            <pc:sldMk cId="785934301" sldId="1775"/>
            <ac:spMk id="113" creationId="{7E521B96-5627-43B0-A863-8EBB6E012C0E}"/>
          </ac:spMkLst>
        </pc:spChg>
        <pc:grpChg chg="del">
          <ac:chgData name="Nazar Shchur" userId="3faffa111ac016f6" providerId="LiveId" clId="{EB5837F8-657A-4E81-998F-675168CD777C}" dt="2019-10-02T18:39:39.734" v="15" actId="478"/>
          <ac:grpSpMkLst>
            <pc:docMk/>
            <pc:sldMk cId="785934301" sldId="1775"/>
            <ac:grpSpMk id="12" creationId="{AF00FC57-E29A-4669-A449-F75C89321952}"/>
          </ac:grpSpMkLst>
        </pc:grpChg>
        <pc:picChg chg="add mod">
          <ac:chgData name="Nazar Shchur" userId="3faffa111ac016f6" providerId="LiveId" clId="{EB5837F8-657A-4E81-998F-675168CD777C}" dt="2019-10-02T18:40:11.518" v="24" actId="1076"/>
          <ac:picMkLst>
            <pc:docMk/>
            <pc:sldMk cId="785934301" sldId="1775"/>
            <ac:picMk id="34" creationId="{7CC988BA-157B-407F-AF11-B37D1D9C7FFC}"/>
          </ac:picMkLst>
        </pc:picChg>
      </pc:sldChg>
      <pc:sldChg chg="del">
        <pc:chgData name="Nazar Shchur" userId="3faffa111ac016f6" providerId="LiveId" clId="{EB5837F8-657A-4E81-998F-675168CD777C}" dt="2019-10-02T18:42:24.407" v="50" actId="47"/>
        <pc:sldMkLst>
          <pc:docMk/>
          <pc:sldMk cId="1316760022" sldId="1784"/>
        </pc:sldMkLst>
      </pc:sldChg>
      <pc:sldChg chg="del">
        <pc:chgData name="Nazar Shchur" userId="3faffa111ac016f6" providerId="LiveId" clId="{EB5837F8-657A-4E81-998F-675168CD777C}" dt="2019-10-02T18:42:24.407" v="50" actId="47"/>
        <pc:sldMkLst>
          <pc:docMk/>
          <pc:sldMk cId="3982346047" sldId="1785"/>
        </pc:sldMkLst>
      </pc:sldChg>
      <pc:sldChg chg="del">
        <pc:chgData name="Nazar Shchur" userId="3faffa111ac016f6" providerId="LiveId" clId="{EB5837F8-657A-4E81-998F-675168CD777C}" dt="2019-10-02T18:42:24.407" v="50" actId="47"/>
        <pc:sldMkLst>
          <pc:docMk/>
          <pc:sldMk cId="4291682784" sldId="1786"/>
        </pc:sldMkLst>
      </pc:sldChg>
      <pc:sldChg chg="del">
        <pc:chgData name="Nazar Shchur" userId="3faffa111ac016f6" providerId="LiveId" clId="{EB5837F8-657A-4E81-998F-675168CD777C}" dt="2019-10-02T18:42:24.407" v="50" actId="47"/>
        <pc:sldMkLst>
          <pc:docMk/>
          <pc:sldMk cId="3658176913" sldId="1787"/>
        </pc:sldMkLst>
      </pc:sldChg>
      <pc:sldChg chg="modSp add modAnim">
        <pc:chgData name="Nazar Shchur" userId="3faffa111ac016f6" providerId="LiveId" clId="{EB5837F8-657A-4E81-998F-675168CD777C}" dt="2019-10-02T18:42:58.673" v="61"/>
        <pc:sldMkLst>
          <pc:docMk/>
          <pc:sldMk cId="840612407" sldId="1788"/>
        </pc:sldMkLst>
        <pc:spChg chg="mod">
          <ac:chgData name="Nazar Shchur" userId="3faffa111ac016f6" providerId="LiveId" clId="{EB5837F8-657A-4E81-998F-675168CD777C}" dt="2019-10-02T18:41:08.285" v="37" actId="207"/>
          <ac:spMkLst>
            <pc:docMk/>
            <pc:sldMk cId="840612407" sldId="1788"/>
            <ac:spMk id="113" creationId="{7E521B96-5627-43B0-A863-8EBB6E012C0E}"/>
          </ac:spMkLst>
        </pc:spChg>
      </pc:sldChg>
      <pc:sldChg chg="addSp delSp modSp add">
        <pc:chgData name="Nazar Shchur" userId="3faffa111ac016f6" providerId="LiveId" clId="{EB5837F8-657A-4E81-998F-675168CD777C}" dt="2019-10-20T10:18:16.716" v="64" actId="167"/>
        <pc:sldMkLst>
          <pc:docMk/>
          <pc:sldMk cId="700205048" sldId="1789"/>
        </pc:sldMkLst>
        <pc:spChg chg="mod">
          <ac:chgData name="Nazar Shchur" userId="3faffa111ac016f6" providerId="LiveId" clId="{EB5837F8-657A-4E81-998F-675168CD777C}" dt="2019-10-02T18:42:21.029" v="49" actId="1076"/>
          <ac:spMkLst>
            <pc:docMk/>
            <pc:sldMk cId="700205048" sldId="1789"/>
            <ac:spMk id="113" creationId="{7E521B96-5627-43B0-A863-8EBB6E012C0E}"/>
          </ac:spMkLst>
        </pc:spChg>
        <pc:picChg chg="add ord">
          <ac:chgData name="Nazar Shchur" userId="3faffa111ac016f6" providerId="LiveId" clId="{EB5837F8-657A-4E81-998F-675168CD777C}" dt="2019-10-20T10:18:16.716" v="64" actId="167"/>
          <ac:picMkLst>
            <pc:docMk/>
            <pc:sldMk cId="700205048" sldId="1789"/>
            <ac:picMk id="6" creationId="{68C9B0F9-06C8-4568-BE2C-0B01A8106300}"/>
          </ac:picMkLst>
        </pc:picChg>
        <pc:picChg chg="add del mod">
          <ac:chgData name="Nazar Shchur" userId="3faffa111ac016f6" providerId="LiveId" clId="{EB5837F8-657A-4E81-998F-675168CD777C}" dt="2019-10-20T10:18:11.831" v="62"/>
          <ac:picMkLst>
            <pc:docMk/>
            <pc:sldMk cId="700205048" sldId="1789"/>
            <ac:picMk id="12" creationId="{3D63A23C-138C-4582-B530-A1DC121FF8E2}"/>
          </ac:picMkLst>
        </pc:picChg>
        <pc:picChg chg="del">
          <ac:chgData name="Nazar Shchur" userId="3faffa111ac016f6" providerId="LiveId" clId="{EB5837F8-657A-4E81-998F-675168CD777C}" dt="2019-10-02T18:41:30.199" v="40" actId="478"/>
          <ac:picMkLst>
            <pc:docMk/>
            <pc:sldMk cId="700205048" sldId="1789"/>
            <ac:picMk id="34" creationId="{7CC988BA-157B-407F-AF11-B37D1D9C7FFC}"/>
          </ac:picMkLst>
        </pc:picChg>
      </pc:sldChg>
    </pc:docChg>
  </pc:docChgLst>
  <pc:docChgLst>
    <pc:chgData name="Nazar Shchur" userId="3faffa111ac016f6" providerId="LiveId" clId="{6250E87E-066F-4266-AA53-27EE579EB93E}"/>
    <pc:docChg chg="modSld">
      <pc:chgData name="Nazar Shchur" userId="3faffa111ac016f6" providerId="LiveId" clId="{6250E87E-066F-4266-AA53-27EE579EB93E}" dt="2019-11-25T16:41:29.075" v="22" actId="404"/>
      <pc:docMkLst>
        <pc:docMk/>
      </pc:docMkLst>
      <pc:sldChg chg="modSp">
        <pc:chgData name="Nazar Shchur" userId="3faffa111ac016f6" providerId="LiveId" clId="{6250E87E-066F-4266-AA53-27EE579EB93E}" dt="2019-11-25T16:36:05.058" v="9" actId="1038"/>
        <pc:sldMkLst>
          <pc:docMk/>
          <pc:sldMk cId="1826931980" sldId="1922"/>
        </pc:sldMkLst>
        <pc:spChg chg="mod">
          <ac:chgData name="Nazar Shchur" userId="3faffa111ac016f6" providerId="LiveId" clId="{6250E87E-066F-4266-AA53-27EE579EB93E}" dt="2019-11-25T16:36:05.058" v="9" actId="1038"/>
          <ac:spMkLst>
            <pc:docMk/>
            <pc:sldMk cId="1826931980" sldId="1922"/>
            <ac:spMk id="20" creationId="{A410708A-B237-49DC-9723-971B33690E13}"/>
          </ac:spMkLst>
        </pc:spChg>
      </pc:sldChg>
      <pc:sldChg chg="modSp">
        <pc:chgData name="Nazar Shchur" userId="3faffa111ac016f6" providerId="LiveId" clId="{6250E87E-066F-4266-AA53-27EE579EB93E}" dt="2019-11-25T16:39:18.619" v="20" actId="1038"/>
        <pc:sldMkLst>
          <pc:docMk/>
          <pc:sldMk cId="92399370" sldId="1924"/>
        </pc:sldMkLst>
        <pc:spChg chg="mod">
          <ac:chgData name="Nazar Shchur" userId="3faffa111ac016f6" providerId="LiveId" clId="{6250E87E-066F-4266-AA53-27EE579EB93E}" dt="2019-11-25T16:39:18.619" v="20" actId="1038"/>
          <ac:spMkLst>
            <pc:docMk/>
            <pc:sldMk cId="92399370" sldId="1924"/>
            <ac:spMk id="53" creationId="{30DB6D36-E5F9-461B-850B-8D42CE9F36B3}"/>
          </ac:spMkLst>
        </pc:spChg>
      </pc:sldChg>
      <pc:sldChg chg="modSp">
        <pc:chgData name="Nazar Shchur" userId="3faffa111ac016f6" providerId="LiveId" clId="{6250E87E-066F-4266-AA53-27EE579EB93E}" dt="2019-11-25T16:41:29.075" v="22" actId="404"/>
        <pc:sldMkLst>
          <pc:docMk/>
          <pc:sldMk cId="540985771" sldId="1926"/>
        </pc:sldMkLst>
        <pc:spChg chg="mod">
          <ac:chgData name="Nazar Shchur" userId="3faffa111ac016f6" providerId="LiveId" clId="{6250E87E-066F-4266-AA53-27EE579EB93E}" dt="2019-11-25T16:41:29.075" v="22" actId="404"/>
          <ac:spMkLst>
            <pc:docMk/>
            <pc:sldMk cId="540985771" sldId="1926"/>
            <ac:spMk id="24" creationId="{96EDBF8A-121E-4170-A5C8-D0B1E2A62517}"/>
          </ac:spMkLst>
        </pc:spChg>
        <pc:grpChg chg="mod">
          <ac:chgData name="Nazar Shchur" userId="3faffa111ac016f6" providerId="LiveId" clId="{6250E87E-066F-4266-AA53-27EE579EB93E}" dt="2019-11-25T16:41:29.075" v="22" actId="404"/>
          <ac:grpSpMkLst>
            <pc:docMk/>
            <pc:sldMk cId="540985771" sldId="1926"/>
            <ac:grpSpMk id="17" creationId="{42D5EEA2-0883-4238-AF40-33CFD41C810B}"/>
          </ac:grpSpMkLst>
        </pc:grpChg>
      </pc:sldChg>
    </pc:docChg>
  </pc:docChgLst>
  <pc:docChgLst>
    <pc:chgData name="Nazar Shchur" userId="3faffa111ac016f6" providerId="LiveId" clId="{2F5A5CDA-E351-433D-B7C8-AABA5E798A01}"/>
    <pc:docChg chg="custSel addSld delSld modSld sldOrd">
      <pc:chgData name="Nazar Shchur" userId="3faffa111ac016f6" providerId="LiveId" clId="{2F5A5CDA-E351-433D-B7C8-AABA5E798A01}" dt="2020-01-30T09:55:18.722" v="79"/>
      <pc:docMkLst>
        <pc:docMk/>
      </pc:docMkLst>
      <pc:sldChg chg="addSp modSp modAnim">
        <pc:chgData name="Nazar Shchur" userId="3faffa111ac016f6" providerId="LiveId" clId="{2F5A5CDA-E351-433D-B7C8-AABA5E798A01}" dt="2020-01-30T09:45:06.028" v="11"/>
        <pc:sldMkLst>
          <pc:docMk/>
          <pc:sldMk cId="833471515" sldId="513"/>
        </pc:sldMkLst>
        <pc:picChg chg="add mod">
          <ac:chgData name="Nazar Shchur" userId="3faffa111ac016f6" providerId="LiveId" clId="{2F5A5CDA-E351-433D-B7C8-AABA5E798A01}" dt="2020-01-30T09:44:51.145" v="6" actId="1076"/>
          <ac:picMkLst>
            <pc:docMk/>
            <pc:sldMk cId="833471515" sldId="513"/>
            <ac:picMk id="9" creationId="{1C943213-5FAB-4965-B812-C367A2D00891}"/>
          </ac:picMkLst>
        </pc:picChg>
      </pc:sldChg>
      <pc:sldChg chg="del">
        <pc:chgData name="Nazar Shchur" userId="3faffa111ac016f6" providerId="LiveId" clId="{2F5A5CDA-E351-433D-B7C8-AABA5E798A01}" dt="2020-01-30T09:54:56.115" v="69" actId="47"/>
        <pc:sldMkLst>
          <pc:docMk/>
          <pc:sldMk cId="2461870537" sldId="2126"/>
        </pc:sldMkLst>
      </pc:sldChg>
      <pc:sldChg chg="del">
        <pc:chgData name="Nazar Shchur" userId="3faffa111ac016f6" providerId="LiveId" clId="{2F5A5CDA-E351-433D-B7C8-AABA5E798A01}" dt="2020-01-30T09:54:56.115" v="69" actId="47"/>
        <pc:sldMkLst>
          <pc:docMk/>
          <pc:sldMk cId="808896351" sldId="2153"/>
        </pc:sldMkLst>
      </pc:sldChg>
      <pc:sldChg chg="del">
        <pc:chgData name="Nazar Shchur" userId="3faffa111ac016f6" providerId="LiveId" clId="{2F5A5CDA-E351-433D-B7C8-AABA5E798A01}" dt="2020-01-30T09:54:56.115" v="69" actId="47"/>
        <pc:sldMkLst>
          <pc:docMk/>
          <pc:sldMk cId="874329234" sldId="2154"/>
        </pc:sldMkLst>
      </pc:sldChg>
      <pc:sldChg chg="del">
        <pc:chgData name="Nazar Shchur" userId="3faffa111ac016f6" providerId="LiveId" clId="{2F5A5CDA-E351-433D-B7C8-AABA5E798A01}" dt="2020-01-30T09:54:56.115" v="69" actId="47"/>
        <pc:sldMkLst>
          <pc:docMk/>
          <pc:sldMk cId="1227982042" sldId="2157"/>
        </pc:sldMkLst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2903558281" sldId="2178"/>
        </pc:sldMkLst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4262314108" sldId="2180"/>
        </pc:sldMkLst>
      </pc:sldChg>
      <pc:sldChg chg="addSp delSp modSp add ord modAnim">
        <pc:chgData name="Nazar Shchur" userId="3faffa111ac016f6" providerId="LiveId" clId="{2F5A5CDA-E351-433D-B7C8-AABA5E798A01}" dt="2020-01-30T09:55:14.577" v="76"/>
        <pc:sldMkLst>
          <pc:docMk/>
          <pc:sldMk cId="1958309344" sldId="2181"/>
        </pc:sldMkLst>
        <pc:spChg chg="mod">
          <ac:chgData name="Nazar Shchur" userId="3faffa111ac016f6" providerId="LiveId" clId="{2F5A5CDA-E351-433D-B7C8-AABA5E798A01}" dt="2020-01-30T09:48:00.811" v="35" actId="1076"/>
          <ac:spMkLst>
            <pc:docMk/>
            <pc:sldMk cId="1958309344" sldId="2181"/>
            <ac:spMk id="28" creationId="{0BD2A9F3-C46D-4F19-A8F5-4DB2FD3BF7C8}"/>
          </ac:spMkLst>
        </pc:spChg>
        <pc:grpChg chg="del">
          <ac:chgData name="Nazar Shchur" userId="3faffa111ac016f6" providerId="LiveId" clId="{2F5A5CDA-E351-433D-B7C8-AABA5E798A01}" dt="2020-01-30T09:47:23.749" v="28" actId="478"/>
          <ac:grpSpMkLst>
            <pc:docMk/>
            <pc:sldMk cId="1958309344" sldId="2181"/>
            <ac:grpSpMk id="9" creationId="{E54DDB19-FA9E-40F6-AB5F-DABFE952C731}"/>
          </ac:grpSpMkLst>
        </pc:grpChg>
        <pc:picChg chg="add mod">
          <ac:chgData name="Nazar Shchur" userId="3faffa111ac016f6" providerId="LiveId" clId="{2F5A5CDA-E351-433D-B7C8-AABA5E798A01}" dt="2020-01-30T09:55:12.331" v="73" actId="1076"/>
          <ac:picMkLst>
            <pc:docMk/>
            <pc:sldMk cId="1958309344" sldId="2181"/>
            <ac:picMk id="1026" creationId="{C8B99D33-DE66-47B4-AFAD-4B29830535A3}"/>
          </ac:picMkLst>
        </pc:picChg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1565453380" sldId="2183"/>
        </pc:sldMkLst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1015830586" sldId="2184"/>
        </pc:sldMkLst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2281924082" sldId="2185"/>
        </pc:sldMkLst>
      </pc:sldChg>
      <pc:sldChg chg="add del">
        <pc:chgData name="Nazar Shchur" userId="3faffa111ac016f6" providerId="LiveId" clId="{2F5A5CDA-E351-433D-B7C8-AABA5E798A01}" dt="2020-01-30T09:54:56.115" v="69" actId="47"/>
        <pc:sldMkLst>
          <pc:docMk/>
          <pc:sldMk cId="487685966" sldId="2186"/>
        </pc:sldMkLst>
      </pc:sldChg>
      <pc:sldChg chg="modSp add ord modAnim">
        <pc:chgData name="Nazar Shchur" userId="3faffa111ac016f6" providerId="LiveId" clId="{2F5A5CDA-E351-433D-B7C8-AABA5E798A01}" dt="2020-01-30T09:55:09.519" v="72"/>
        <pc:sldMkLst>
          <pc:docMk/>
          <pc:sldMk cId="2817632119" sldId="2187"/>
        </pc:sldMkLst>
        <pc:spChg chg="mod">
          <ac:chgData name="Nazar Shchur" userId="3faffa111ac016f6" providerId="LiveId" clId="{2F5A5CDA-E351-433D-B7C8-AABA5E798A01}" dt="2020-01-30T09:47:10.600" v="25" actId="207"/>
          <ac:spMkLst>
            <pc:docMk/>
            <pc:sldMk cId="2817632119" sldId="2187"/>
            <ac:spMk id="28" creationId="{0BD2A9F3-C46D-4F19-A8F5-4DB2FD3BF7C8}"/>
          </ac:spMkLst>
        </pc:spChg>
      </pc:sldChg>
      <pc:sldChg chg="addSp delSp modSp add modAnim">
        <pc:chgData name="Nazar Shchur" userId="3faffa111ac016f6" providerId="LiveId" clId="{2F5A5CDA-E351-433D-B7C8-AABA5E798A01}" dt="2020-01-30T09:55:18.722" v="79"/>
        <pc:sldMkLst>
          <pc:docMk/>
          <pc:sldMk cId="1798638741" sldId="2188"/>
        </pc:sldMkLst>
        <pc:spChg chg="mod">
          <ac:chgData name="Nazar Shchur" userId="3faffa111ac016f6" providerId="LiveId" clId="{2F5A5CDA-E351-433D-B7C8-AABA5E798A01}" dt="2020-01-30T09:50:40.456" v="54" actId="1076"/>
          <ac:spMkLst>
            <pc:docMk/>
            <pc:sldMk cId="1798638741" sldId="2188"/>
            <ac:spMk id="28" creationId="{0BD2A9F3-C46D-4F19-A8F5-4DB2FD3BF7C8}"/>
          </ac:spMkLst>
        </pc:spChg>
        <pc:picChg chg="add mod">
          <ac:chgData name="Nazar Shchur" userId="3faffa111ac016f6" providerId="LiveId" clId="{2F5A5CDA-E351-433D-B7C8-AABA5E798A01}" dt="2020-01-30T09:50:42.025" v="55" actId="1076"/>
          <ac:picMkLst>
            <pc:docMk/>
            <pc:sldMk cId="1798638741" sldId="2188"/>
            <ac:picMk id="6" creationId="{9E5FC483-5B6B-4ABA-BA9F-50902B00831F}"/>
          </ac:picMkLst>
        </pc:picChg>
        <pc:picChg chg="del">
          <ac:chgData name="Nazar Shchur" userId="3faffa111ac016f6" providerId="LiveId" clId="{2F5A5CDA-E351-433D-B7C8-AABA5E798A01}" dt="2020-01-30T09:48:47.559" v="45" actId="478"/>
          <ac:picMkLst>
            <pc:docMk/>
            <pc:sldMk cId="1798638741" sldId="2188"/>
            <ac:picMk id="1026" creationId="{C8B99D33-DE66-47B4-AFAD-4B29830535A3}"/>
          </ac:picMkLst>
        </pc:picChg>
      </pc:sldChg>
      <pc:sldChg chg="addSp delSp modSp add delAnim modAnim">
        <pc:chgData name="Nazar Shchur" userId="3faffa111ac016f6" providerId="LiveId" clId="{2F5A5CDA-E351-433D-B7C8-AABA5E798A01}" dt="2020-01-30T09:54:46.716" v="68" actId="207"/>
        <pc:sldMkLst>
          <pc:docMk/>
          <pc:sldMk cId="3649816105" sldId="2189"/>
        </pc:sldMkLst>
        <pc:spChg chg="mod">
          <ac:chgData name="Nazar Shchur" userId="3faffa111ac016f6" providerId="LiveId" clId="{2F5A5CDA-E351-433D-B7C8-AABA5E798A01}" dt="2020-01-30T09:54:46.716" v="68" actId="207"/>
          <ac:spMkLst>
            <pc:docMk/>
            <pc:sldMk cId="3649816105" sldId="2189"/>
            <ac:spMk id="28" creationId="{0BD2A9F3-C46D-4F19-A8F5-4DB2FD3BF7C8}"/>
          </ac:spMkLst>
        </pc:spChg>
        <pc:grpChg chg="add del mod">
          <ac:chgData name="Nazar Shchur" userId="3faffa111ac016f6" providerId="LiveId" clId="{2F5A5CDA-E351-433D-B7C8-AABA5E798A01}" dt="2020-01-30T09:51:08.185" v="60" actId="478"/>
          <ac:grpSpMkLst>
            <pc:docMk/>
            <pc:sldMk cId="3649816105" sldId="2189"/>
            <ac:grpSpMk id="12" creationId="{4FE2B37C-BBE4-401B-8BB4-DB1C4192E221}"/>
          </ac:grpSpMkLst>
        </pc:grpChg>
        <pc:grpChg chg="add mod">
          <ac:chgData name="Nazar Shchur" userId="3faffa111ac016f6" providerId="LiveId" clId="{2F5A5CDA-E351-433D-B7C8-AABA5E798A01}" dt="2020-01-30T09:54:39.861" v="67" actId="1076"/>
          <ac:grpSpMkLst>
            <pc:docMk/>
            <pc:sldMk cId="3649816105" sldId="2189"/>
            <ac:grpSpMk id="23" creationId="{BC061286-11BF-4E9E-93D9-0979E143069A}"/>
          </ac:grpSpMkLst>
        </pc:grpChg>
        <pc:picChg chg="del">
          <ac:chgData name="Nazar Shchur" userId="3faffa111ac016f6" providerId="LiveId" clId="{2F5A5CDA-E351-433D-B7C8-AABA5E798A01}" dt="2020-01-30T09:51:02.090" v="57" actId="478"/>
          <ac:picMkLst>
            <pc:docMk/>
            <pc:sldMk cId="3649816105" sldId="2189"/>
            <ac:picMk id="6" creationId="{9E5FC483-5B6B-4ABA-BA9F-50902B00831F}"/>
          </ac:picMkLst>
        </pc:picChg>
      </pc:sldChg>
    </pc:docChg>
  </pc:docChgLst>
  <pc:docChgLst>
    <pc:chgData name="Nazar Shchur" userId="3faffa111ac016f6" providerId="LiveId" clId="{68245B90-F999-4F51-92D2-FB4797FBDC4D}"/>
    <pc:docChg chg="custSel addSld delSld modSld">
      <pc:chgData name="Nazar Shchur" userId="3faffa111ac016f6" providerId="LiveId" clId="{68245B90-F999-4F51-92D2-FB4797FBDC4D}" dt="2019-12-01T15:22:38.209" v="62"/>
      <pc:docMkLst>
        <pc:docMk/>
      </pc:docMkLst>
      <pc:sldChg chg="modSp">
        <pc:chgData name="Nazar Shchur" userId="3faffa111ac016f6" providerId="LiveId" clId="{68245B90-F999-4F51-92D2-FB4797FBDC4D}" dt="2019-12-01T15:22:23.765" v="57" actId="20577"/>
        <pc:sldMkLst>
          <pc:docMk/>
          <pc:sldMk cId="3971564400" sldId="472"/>
        </pc:sldMkLst>
        <pc:spChg chg="mod">
          <ac:chgData name="Nazar Shchur" userId="3faffa111ac016f6" providerId="LiveId" clId="{68245B90-F999-4F51-92D2-FB4797FBDC4D}" dt="2019-12-01T15:22:23.765" v="57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Sp modAnim">
        <pc:chgData name="Nazar Shchur" userId="3faffa111ac016f6" providerId="LiveId" clId="{68245B90-F999-4F51-92D2-FB4797FBDC4D}" dt="2019-12-01T15:22:38.209" v="62"/>
        <pc:sldMkLst>
          <pc:docMk/>
          <pc:sldMk cId="833471515" sldId="513"/>
        </pc:sldMkLst>
        <pc:spChg chg="mod">
          <ac:chgData name="Nazar Shchur" userId="3faffa111ac016f6" providerId="LiveId" clId="{68245B90-F999-4F51-92D2-FB4797FBDC4D}" dt="2019-12-01T15:13:18.716" v="3" actId="1076"/>
          <ac:spMkLst>
            <pc:docMk/>
            <pc:sldMk cId="833471515" sldId="513"/>
            <ac:spMk id="4" creationId="{00000000-0000-0000-0000-000000000000}"/>
          </ac:spMkLst>
        </pc:spChg>
        <pc:picChg chg="add mod">
          <ac:chgData name="Nazar Shchur" userId="3faffa111ac016f6" providerId="LiveId" clId="{68245B90-F999-4F51-92D2-FB4797FBDC4D}" dt="2019-12-01T15:13:37.775" v="19" actId="1037"/>
          <ac:picMkLst>
            <pc:docMk/>
            <pc:sldMk cId="833471515" sldId="513"/>
            <ac:picMk id="1026" creationId="{D156A852-4FB4-4240-AE33-916A75A9E9E3}"/>
          </ac:picMkLst>
        </pc:picChg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1909932245" sldId="1916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2296094754" sldId="1921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1826931980" sldId="1922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2969262497" sldId="1923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92399370" sldId="1924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1588268892" sldId="1925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540985771" sldId="1926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2167182986" sldId="1927"/>
        </pc:sldMkLst>
      </pc:sldChg>
      <pc:sldChg chg="del">
        <pc:chgData name="Nazar Shchur" userId="3faffa111ac016f6" providerId="LiveId" clId="{68245B90-F999-4F51-92D2-FB4797FBDC4D}" dt="2019-12-01T15:22:17.451" v="55" actId="47"/>
        <pc:sldMkLst>
          <pc:docMk/>
          <pc:sldMk cId="2193233140" sldId="1928"/>
        </pc:sldMkLst>
      </pc:sldChg>
      <pc:sldChg chg="modSp add">
        <pc:chgData name="Nazar Shchur" userId="3faffa111ac016f6" providerId="LiveId" clId="{68245B90-F999-4F51-92D2-FB4797FBDC4D}" dt="2019-12-01T15:19:47.368" v="28" actId="20577"/>
        <pc:sldMkLst>
          <pc:docMk/>
          <pc:sldMk cId="1260382022" sldId="1946"/>
        </pc:sldMkLst>
        <pc:spChg chg="mod">
          <ac:chgData name="Nazar Shchur" userId="3faffa111ac016f6" providerId="LiveId" clId="{68245B90-F999-4F51-92D2-FB4797FBDC4D}" dt="2019-12-01T15:19:47.368" v="28" actId="20577"/>
          <ac:spMkLst>
            <pc:docMk/>
            <pc:sldMk cId="1260382022" sldId="1946"/>
            <ac:spMk id="10" creationId="{19DF4EFC-4DC6-4BD9-953C-C9DE9EBCBDD6}"/>
          </ac:spMkLst>
        </pc:spChg>
      </pc:sldChg>
      <pc:sldChg chg="add del">
        <pc:chgData name="Nazar Shchur" userId="3faffa111ac016f6" providerId="LiveId" clId="{68245B90-F999-4F51-92D2-FB4797FBDC4D}" dt="2019-12-01T15:22:17.451" v="55" actId="47"/>
        <pc:sldMkLst>
          <pc:docMk/>
          <pc:sldMk cId="559257334" sldId="1948"/>
        </pc:sldMkLst>
      </pc:sldChg>
      <pc:sldChg chg="modSp add">
        <pc:chgData name="Nazar Shchur" userId="3faffa111ac016f6" providerId="LiveId" clId="{68245B90-F999-4F51-92D2-FB4797FBDC4D}" dt="2019-12-01T15:20:47.431" v="37" actId="207"/>
        <pc:sldMkLst>
          <pc:docMk/>
          <pc:sldMk cId="286395767" sldId="1949"/>
        </pc:sldMkLst>
        <pc:spChg chg="mod">
          <ac:chgData name="Nazar Shchur" userId="3faffa111ac016f6" providerId="LiveId" clId="{68245B90-F999-4F51-92D2-FB4797FBDC4D}" dt="2019-12-01T15:20:47.431" v="37" actId="207"/>
          <ac:spMkLst>
            <pc:docMk/>
            <pc:sldMk cId="286395767" sldId="1949"/>
            <ac:spMk id="10" creationId="{19DF4EFC-4DC6-4BD9-953C-C9DE9EBCBDD6}"/>
          </ac:spMkLst>
        </pc:spChg>
      </pc:sldChg>
      <pc:sldChg chg="modSp add">
        <pc:chgData name="Nazar Shchur" userId="3faffa111ac016f6" providerId="LiveId" clId="{68245B90-F999-4F51-92D2-FB4797FBDC4D}" dt="2019-12-01T15:21:25.618" v="46" actId="207"/>
        <pc:sldMkLst>
          <pc:docMk/>
          <pc:sldMk cId="593357305" sldId="1950"/>
        </pc:sldMkLst>
        <pc:spChg chg="mod">
          <ac:chgData name="Nazar Shchur" userId="3faffa111ac016f6" providerId="LiveId" clId="{68245B90-F999-4F51-92D2-FB4797FBDC4D}" dt="2019-12-01T15:21:25.618" v="46" actId="207"/>
          <ac:spMkLst>
            <pc:docMk/>
            <pc:sldMk cId="593357305" sldId="1950"/>
            <ac:spMk id="10" creationId="{19DF4EFC-4DC6-4BD9-953C-C9DE9EBCBDD6}"/>
          </ac:spMkLst>
        </pc:spChg>
      </pc:sldChg>
      <pc:sldChg chg="modSp add">
        <pc:chgData name="Nazar Shchur" userId="3faffa111ac016f6" providerId="LiveId" clId="{68245B90-F999-4F51-92D2-FB4797FBDC4D}" dt="2019-12-01T15:22:02.083" v="54" actId="207"/>
        <pc:sldMkLst>
          <pc:docMk/>
          <pc:sldMk cId="3473633872" sldId="1951"/>
        </pc:sldMkLst>
        <pc:spChg chg="mod">
          <ac:chgData name="Nazar Shchur" userId="3faffa111ac016f6" providerId="LiveId" clId="{68245B90-F999-4F51-92D2-FB4797FBDC4D}" dt="2019-12-01T15:22:02.083" v="54" actId="207"/>
          <ac:spMkLst>
            <pc:docMk/>
            <pc:sldMk cId="3473633872" sldId="1951"/>
            <ac:spMk id="10" creationId="{19DF4EFC-4DC6-4BD9-953C-C9DE9EBCBDD6}"/>
          </ac:spMkLst>
        </pc:spChg>
      </pc:sldChg>
    </pc:docChg>
  </pc:docChgLst>
  <pc:docChgLst>
    <pc:chgData name="Nazar Shchur" userId="3faffa111ac016f6" providerId="LiveId" clId="{DEA0D24B-14B6-4146-9FC6-257D44EC5479}"/>
    <pc:docChg chg="undo custSel addSld delSld modSld sldOrd">
      <pc:chgData name="Nazar Shchur" userId="3faffa111ac016f6" providerId="LiveId" clId="{DEA0D24B-14B6-4146-9FC6-257D44EC5479}" dt="2020-02-23T19:15:21.200" v="134"/>
      <pc:docMkLst>
        <pc:docMk/>
      </pc:docMkLst>
      <pc:sldChg chg="modSp">
        <pc:chgData name="Nazar Shchur" userId="3faffa111ac016f6" providerId="LiveId" clId="{DEA0D24B-14B6-4146-9FC6-257D44EC5479}" dt="2020-02-18T18:05:51.570" v="119" actId="20577"/>
        <pc:sldMkLst>
          <pc:docMk/>
          <pc:sldMk cId="3971564400" sldId="472"/>
        </pc:sldMkLst>
        <pc:spChg chg="mod">
          <ac:chgData name="Nazar Shchur" userId="3faffa111ac016f6" providerId="LiveId" clId="{DEA0D24B-14B6-4146-9FC6-257D44EC5479}" dt="2020-02-18T18:05:51.570" v="119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modSp del">
        <pc:chgData name="Nazar Shchur" userId="3faffa111ac016f6" providerId="LiveId" clId="{DEA0D24B-14B6-4146-9FC6-257D44EC5479}" dt="2020-02-18T17:58:49.152" v="4" actId="47"/>
        <pc:sldMkLst>
          <pc:docMk/>
          <pc:sldMk cId="1531460158" sldId="2254"/>
        </pc:sldMkLst>
        <pc:grpChg chg="mod">
          <ac:chgData name="Nazar Shchur" userId="3faffa111ac016f6" providerId="LiveId" clId="{DEA0D24B-14B6-4146-9FC6-257D44EC5479}" dt="2020-02-18T17:58:41.543" v="1" actId="1076"/>
          <ac:grpSpMkLst>
            <pc:docMk/>
            <pc:sldMk cId="1531460158" sldId="2254"/>
            <ac:grpSpMk id="8" creationId="{80FD9C13-03CF-4A20-9DC3-EB9435D1DEE0}"/>
          </ac:grpSpMkLst>
        </pc:grpChg>
        <pc:picChg chg="mod">
          <ac:chgData name="Nazar Shchur" userId="3faffa111ac016f6" providerId="LiveId" clId="{DEA0D24B-14B6-4146-9FC6-257D44EC5479}" dt="2020-02-18T17:58:41.543" v="1" actId="1076"/>
          <ac:picMkLst>
            <pc:docMk/>
            <pc:sldMk cId="1531460158" sldId="2254"/>
            <ac:picMk id="1026" creationId="{15F2D02F-9B52-4642-A14B-7D11D8E92997}"/>
          </ac:picMkLst>
        </pc:picChg>
      </pc:sldChg>
      <pc:sldChg chg="modSp add del">
        <pc:chgData name="Nazar Shchur" userId="3faffa111ac016f6" providerId="LiveId" clId="{DEA0D24B-14B6-4146-9FC6-257D44EC5479}" dt="2020-02-18T18:00:58.771" v="41" actId="47"/>
        <pc:sldMkLst>
          <pc:docMk/>
          <pc:sldMk cId="3030529839" sldId="2255"/>
        </pc:sldMkLst>
        <pc:spChg chg="mod">
          <ac:chgData name="Nazar Shchur" userId="3faffa111ac016f6" providerId="LiveId" clId="{DEA0D24B-14B6-4146-9FC6-257D44EC5479}" dt="2020-02-18T17:58:45.736" v="3" actId="14100"/>
          <ac:spMkLst>
            <pc:docMk/>
            <pc:sldMk cId="3030529839" sldId="2255"/>
            <ac:spMk id="13" creationId="{1400B54E-508F-4235-9099-0E1D83228650}"/>
          </ac:spMkLst>
        </pc:spChg>
        <pc:spChg chg="mod">
          <ac:chgData name="Nazar Shchur" userId="3faffa111ac016f6" providerId="LiveId" clId="{DEA0D24B-14B6-4146-9FC6-257D44EC5479}" dt="2020-02-18T17:59:35.580" v="17" actId="207"/>
          <ac:spMkLst>
            <pc:docMk/>
            <pc:sldMk cId="3030529839" sldId="2255"/>
            <ac:spMk id="28" creationId="{0BD2A9F3-C46D-4F19-A8F5-4DB2FD3BF7C8}"/>
          </ac:spMkLst>
        </pc:spChg>
      </pc:sldChg>
      <pc:sldChg chg="add del">
        <pc:chgData name="Nazar Shchur" userId="3faffa111ac016f6" providerId="LiveId" clId="{DEA0D24B-14B6-4146-9FC6-257D44EC5479}" dt="2020-02-18T18:00:58.771" v="41" actId="47"/>
        <pc:sldMkLst>
          <pc:docMk/>
          <pc:sldMk cId="1769150024" sldId="2256"/>
        </pc:sldMkLst>
      </pc:sldChg>
      <pc:sldChg chg="addSp delSp modSp add ord modAnim">
        <pc:chgData name="Nazar Shchur" userId="3faffa111ac016f6" providerId="LiveId" clId="{DEA0D24B-14B6-4146-9FC6-257D44EC5479}" dt="2020-02-18T18:05:59.910" v="122"/>
        <pc:sldMkLst>
          <pc:docMk/>
          <pc:sldMk cId="3096442748" sldId="2257"/>
        </pc:sldMkLst>
        <pc:spChg chg="add mod">
          <ac:chgData name="Nazar Shchur" userId="3faffa111ac016f6" providerId="LiveId" clId="{DEA0D24B-14B6-4146-9FC6-257D44EC5479}" dt="2020-02-18T18:02:35.406" v="70" actId="1076"/>
          <ac:spMkLst>
            <pc:docMk/>
            <pc:sldMk cId="3096442748" sldId="2257"/>
            <ac:spMk id="15" creationId="{A46E8EA8-B85E-42CD-BA6B-7A6BDFA803ED}"/>
          </ac:spMkLst>
        </pc:spChg>
        <pc:spChg chg="mod">
          <ac:chgData name="Nazar Shchur" userId="3faffa111ac016f6" providerId="LiveId" clId="{DEA0D24B-14B6-4146-9FC6-257D44EC5479}" dt="2020-02-18T18:00:50.428" v="38" actId="14100"/>
          <ac:spMkLst>
            <pc:docMk/>
            <pc:sldMk cId="3096442748" sldId="2257"/>
            <ac:spMk id="28" creationId="{0BD2A9F3-C46D-4F19-A8F5-4DB2FD3BF7C8}"/>
          </ac:spMkLst>
        </pc:spChg>
        <pc:grpChg chg="del">
          <ac:chgData name="Nazar Shchur" userId="3faffa111ac016f6" providerId="LiveId" clId="{DEA0D24B-14B6-4146-9FC6-257D44EC5479}" dt="2020-02-18T17:59:53.972" v="19" actId="478"/>
          <ac:grpSpMkLst>
            <pc:docMk/>
            <pc:sldMk cId="3096442748" sldId="2257"/>
            <ac:grpSpMk id="6" creationId="{A974A42F-55F6-47C6-B1DB-F40D5C1B5FF5}"/>
          </ac:grpSpMkLst>
        </pc:grpChg>
        <pc:grpChg chg="add mod">
          <ac:chgData name="Nazar Shchur" userId="3faffa111ac016f6" providerId="LiveId" clId="{DEA0D24B-14B6-4146-9FC6-257D44EC5479}" dt="2020-02-18T18:00:13.258" v="27" actId="167"/>
          <ac:grpSpMkLst>
            <pc:docMk/>
            <pc:sldMk cId="3096442748" sldId="2257"/>
            <ac:grpSpMk id="7" creationId="{85B62B56-4165-4D0B-966C-FD2EF78B9026}"/>
          </ac:grpSpMkLst>
        </pc:grpChg>
        <pc:picChg chg="add mod">
          <ac:chgData name="Nazar Shchur" userId="3faffa111ac016f6" providerId="LiveId" clId="{DEA0D24B-14B6-4146-9FC6-257D44EC5479}" dt="2020-02-18T18:00:11.655" v="26" actId="164"/>
          <ac:picMkLst>
            <pc:docMk/>
            <pc:sldMk cId="3096442748" sldId="2257"/>
            <ac:picMk id="1026" creationId="{C04BECE7-3FCE-451C-A7CF-D8B9B884671B}"/>
          </ac:picMkLst>
        </pc:picChg>
      </pc:sldChg>
      <pc:sldChg chg="addSp delSp modSp add modAnim">
        <pc:chgData name="Nazar Shchur" userId="3faffa111ac016f6" providerId="LiveId" clId="{DEA0D24B-14B6-4146-9FC6-257D44EC5479}" dt="2020-02-18T18:06:03.714" v="125"/>
        <pc:sldMkLst>
          <pc:docMk/>
          <pc:sldMk cId="291870247" sldId="2258"/>
        </pc:sldMkLst>
        <pc:spChg chg="add mod">
          <ac:chgData name="Nazar Shchur" userId="3faffa111ac016f6" providerId="LiveId" clId="{DEA0D24B-14B6-4146-9FC6-257D44EC5479}" dt="2020-02-18T18:01:54.259" v="59" actId="164"/>
          <ac:spMkLst>
            <pc:docMk/>
            <pc:sldMk cId="291870247" sldId="2258"/>
            <ac:spMk id="16" creationId="{08721BDC-C104-4050-913E-8F1DBFF17EA5}"/>
          </ac:spMkLst>
        </pc:spChg>
        <pc:spChg chg="mod">
          <ac:chgData name="Nazar Shchur" userId="3faffa111ac016f6" providerId="LiveId" clId="{DEA0D24B-14B6-4146-9FC6-257D44EC5479}" dt="2020-02-18T18:01:26.984" v="53" actId="207"/>
          <ac:spMkLst>
            <pc:docMk/>
            <pc:sldMk cId="291870247" sldId="2258"/>
            <ac:spMk id="28" creationId="{0BD2A9F3-C46D-4F19-A8F5-4DB2FD3BF7C8}"/>
          </ac:spMkLst>
        </pc:spChg>
        <pc:grpChg chg="add mod">
          <ac:chgData name="Nazar Shchur" userId="3faffa111ac016f6" providerId="LiveId" clId="{DEA0D24B-14B6-4146-9FC6-257D44EC5479}" dt="2020-02-18T18:01:56.365" v="60" actId="167"/>
          <ac:grpSpMkLst>
            <pc:docMk/>
            <pc:sldMk cId="291870247" sldId="2258"/>
            <ac:grpSpMk id="6" creationId="{85C2E968-B54D-4A0B-8F2C-452DEBCAFDC4}"/>
          </ac:grpSpMkLst>
        </pc:grpChg>
        <pc:grpChg chg="del">
          <ac:chgData name="Nazar Shchur" userId="3faffa111ac016f6" providerId="LiveId" clId="{DEA0D24B-14B6-4146-9FC6-257D44EC5479}" dt="2020-02-18T18:01:40.463" v="54" actId="478"/>
          <ac:grpSpMkLst>
            <pc:docMk/>
            <pc:sldMk cId="291870247" sldId="2258"/>
            <ac:grpSpMk id="7" creationId="{85B62B56-4165-4D0B-966C-FD2EF78B9026}"/>
          </ac:grpSpMkLst>
        </pc:grpChg>
        <pc:picChg chg="add mod">
          <ac:chgData name="Nazar Shchur" userId="3faffa111ac016f6" providerId="LiveId" clId="{DEA0D24B-14B6-4146-9FC6-257D44EC5479}" dt="2020-02-18T18:01:54.259" v="59" actId="164"/>
          <ac:picMkLst>
            <pc:docMk/>
            <pc:sldMk cId="291870247" sldId="2258"/>
            <ac:picMk id="2050" creationId="{E9F68EF3-7C57-4B8C-8F70-1947B98181D0}"/>
          </ac:picMkLst>
        </pc:picChg>
      </pc:sldChg>
      <pc:sldChg chg="modSp add ord modAnim">
        <pc:chgData name="Nazar Shchur" userId="3faffa111ac016f6" providerId="LiveId" clId="{DEA0D24B-14B6-4146-9FC6-257D44EC5479}" dt="2020-02-23T19:15:21.200" v="134"/>
        <pc:sldMkLst>
          <pc:docMk/>
          <pc:sldMk cId="2703317125" sldId="2259"/>
        </pc:sldMkLst>
        <pc:spChg chg="mod">
          <ac:chgData name="Nazar Shchur" userId="3faffa111ac016f6" providerId="LiveId" clId="{DEA0D24B-14B6-4146-9FC6-257D44EC5479}" dt="2020-02-18T18:03:07.113" v="73" actId="1076"/>
          <ac:spMkLst>
            <pc:docMk/>
            <pc:sldMk cId="2703317125" sldId="2259"/>
            <ac:spMk id="15" creationId="{A46E8EA8-B85E-42CD-BA6B-7A6BDFA803ED}"/>
          </ac:spMkLst>
        </pc:spChg>
        <pc:spChg chg="mod">
          <ac:chgData name="Nazar Shchur" userId="3faffa111ac016f6" providerId="LiveId" clId="{DEA0D24B-14B6-4146-9FC6-257D44EC5479}" dt="2020-02-18T18:03:22.672" v="77" actId="207"/>
          <ac:spMkLst>
            <pc:docMk/>
            <pc:sldMk cId="2703317125" sldId="2259"/>
            <ac:spMk id="28" creationId="{0BD2A9F3-C46D-4F19-A8F5-4DB2FD3BF7C8}"/>
          </ac:spMkLst>
        </pc:spChg>
      </pc:sldChg>
      <pc:sldChg chg="addSp delSp modSp add modAnim">
        <pc:chgData name="Nazar Shchur" userId="3faffa111ac016f6" providerId="LiveId" clId="{DEA0D24B-14B6-4146-9FC6-257D44EC5479}" dt="2020-02-18T18:06:12.282" v="130"/>
        <pc:sldMkLst>
          <pc:docMk/>
          <pc:sldMk cId="3613448187" sldId="2260"/>
        </pc:sldMkLst>
        <pc:spChg chg="add mod">
          <ac:chgData name="Nazar Shchur" userId="3faffa111ac016f6" providerId="LiveId" clId="{DEA0D24B-14B6-4146-9FC6-257D44EC5479}" dt="2020-02-18T18:04:32.570" v="93" actId="164"/>
          <ac:spMkLst>
            <pc:docMk/>
            <pc:sldMk cId="3613448187" sldId="2260"/>
            <ac:spMk id="16" creationId="{A6F2EC30-2C4F-46ED-8BDD-BF18DBFA524F}"/>
          </ac:spMkLst>
        </pc:spChg>
        <pc:spChg chg="mod">
          <ac:chgData name="Nazar Shchur" userId="3faffa111ac016f6" providerId="LiveId" clId="{DEA0D24B-14B6-4146-9FC6-257D44EC5479}" dt="2020-02-18T18:03:45.685" v="86" actId="207"/>
          <ac:spMkLst>
            <pc:docMk/>
            <pc:sldMk cId="3613448187" sldId="2260"/>
            <ac:spMk id="28" creationId="{0BD2A9F3-C46D-4F19-A8F5-4DB2FD3BF7C8}"/>
          </ac:spMkLst>
        </pc:spChg>
        <pc:grpChg chg="add mod">
          <ac:chgData name="Nazar Shchur" userId="3faffa111ac016f6" providerId="LiveId" clId="{DEA0D24B-14B6-4146-9FC6-257D44EC5479}" dt="2020-02-18T18:04:32.570" v="93" actId="164"/>
          <ac:grpSpMkLst>
            <pc:docMk/>
            <pc:sldMk cId="3613448187" sldId="2260"/>
            <ac:grpSpMk id="6" creationId="{F89A56A9-B6A1-4746-B370-15F5CBCC8559}"/>
          </ac:grpSpMkLst>
        </pc:grpChg>
        <pc:grpChg chg="del">
          <ac:chgData name="Nazar Shchur" userId="3faffa111ac016f6" providerId="LiveId" clId="{DEA0D24B-14B6-4146-9FC6-257D44EC5479}" dt="2020-02-18T18:04:12.021" v="87" actId="478"/>
          <ac:grpSpMkLst>
            <pc:docMk/>
            <pc:sldMk cId="3613448187" sldId="2260"/>
            <ac:grpSpMk id="7" creationId="{85B62B56-4165-4D0B-966C-FD2EF78B9026}"/>
          </ac:grpSpMkLst>
        </pc:grpChg>
        <pc:picChg chg="add mod">
          <ac:chgData name="Nazar Shchur" userId="3faffa111ac016f6" providerId="LiveId" clId="{DEA0D24B-14B6-4146-9FC6-257D44EC5479}" dt="2020-02-18T18:04:32.570" v="93" actId="164"/>
          <ac:picMkLst>
            <pc:docMk/>
            <pc:sldMk cId="3613448187" sldId="2260"/>
            <ac:picMk id="3074" creationId="{8580B2F5-704E-4D1D-93AD-9DB4B3FB90D8}"/>
          </ac:picMkLst>
        </pc:picChg>
      </pc:sldChg>
      <pc:sldChg chg="addSp delSp modSp add modAnim">
        <pc:chgData name="Nazar Shchur" userId="3faffa111ac016f6" providerId="LiveId" clId="{DEA0D24B-14B6-4146-9FC6-257D44EC5479}" dt="2020-02-18T18:06:16.611" v="133"/>
        <pc:sldMkLst>
          <pc:docMk/>
          <pc:sldMk cId="4101396845" sldId="2261"/>
        </pc:sldMkLst>
        <pc:spChg chg="add mod">
          <ac:chgData name="Nazar Shchur" userId="3faffa111ac016f6" providerId="LiveId" clId="{DEA0D24B-14B6-4146-9FC6-257D44EC5479}" dt="2020-02-18T18:05:34.588" v="106" actId="164"/>
          <ac:spMkLst>
            <pc:docMk/>
            <pc:sldMk cId="4101396845" sldId="2261"/>
            <ac:spMk id="17" creationId="{E5846C2F-89B8-4880-84D8-349E36AAD764}"/>
          </ac:spMkLst>
        </pc:spChg>
        <pc:spChg chg="mod">
          <ac:chgData name="Nazar Shchur" userId="3faffa111ac016f6" providerId="LiveId" clId="{DEA0D24B-14B6-4146-9FC6-257D44EC5479}" dt="2020-02-18T18:04:54.665" v="98" actId="207"/>
          <ac:spMkLst>
            <pc:docMk/>
            <pc:sldMk cId="4101396845" sldId="2261"/>
            <ac:spMk id="28" creationId="{0BD2A9F3-C46D-4F19-A8F5-4DB2FD3BF7C8}"/>
          </ac:spMkLst>
        </pc:spChg>
        <pc:grpChg chg="del">
          <ac:chgData name="Nazar Shchur" userId="3faffa111ac016f6" providerId="LiveId" clId="{DEA0D24B-14B6-4146-9FC6-257D44EC5479}" dt="2020-02-18T18:04:40.703" v="95" actId="478"/>
          <ac:grpSpMkLst>
            <pc:docMk/>
            <pc:sldMk cId="4101396845" sldId="2261"/>
            <ac:grpSpMk id="6" creationId="{F89A56A9-B6A1-4746-B370-15F5CBCC8559}"/>
          </ac:grpSpMkLst>
        </pc:grpChg>
        <pc:grpChg chg="add mod">
          <ac:chgData name="Nazar Shchur" userId="3faffa111ac016f6" providerId="LiveId" clId="{DEA0D24B-14B6-4146-9FC6-257D44EC5479}" dt="2020-02-18T18:05:36.045" v="107" actId="167"/>
          <ac:grpSpMkLst>
            <pc:docMk/>
            <pc:sldMk cId="4101396845" sldId="2261"/>
            <ac:grpSpMk id="7" creationId="{78FF48EE-20DF-4E0B-BC77-C8081BD147F9}"/>
          </ac:grpSpMkLst>
        </pc:grpChg>
        <pc:picChg chg="add mod">
          <ac:chgData name="Nazar Shchur" userId="3faffa111ac016f6" providerId="LiveId" clId="{DEA0D24B-14B6-4146-9FC6-257D44EC5479}" dt="2020-02-18T18:05:34.588" v="106" actId="164"/>
          <ac:picMkLst>
            <pc:docMk/>
            <pc:sldMk cId="4101396845" sldId="2261"/>
            <ac:picMk id="5122" creationId="{296ADCB5-9A77-49A0-BEBC-3F0222579EF1}"/>
          </ac:picMkLst>
        </pc:picChg>
        <pc:picChg chg="add del">
          <ac:chgData name="Nazar Shchur" userId="3faffa111ac016f6" providerId="LiveId" clId="{DEA0D24B-14B6-4146-9FC6-257D44EC5479}" dt="2020-02-18T18:05:27.971" v="104"/>
          <ac:picMkLst>
            <pc:docMk/>
            <pc:sldMk cId="4101396845" sldId="2261"/>
            <ac:picMk id="5124" creationId="{8C5BA280-80BC-42B5-A22A-59FFE4FD3507}"/>
          </ac:picMkLst>
        </pc:picChg>
      </pc:sldChg>
    </pc:docChg>
  </pc:docChgLst>
  <pc:docChgLst>
    <pc:chgData name="Nazar Shchur" userId="3faffa111ac016f6" providerId="LiveId" clId="{849C03AA-C31C-4112-96D2-1AB66D59F237}"/>
    <pc:docChg chg="addSld delSld modSld sldOrd">
      <pc:chgData name="Nazar Shchur" userId="3faffa111ac016f6" providerId="LiveId" clId="{849C03AA-C31C-4112-96D2-1AB66D59F237}" dt="2019-09-10T07:42:44.375" v="121" actId="20577"/>
      <pc:docMkLst>
        <pc:docMk/>
      </pc:docMkLst>
      <pc:sldChg chg="modSp">
        <pc:chgData name="Nazar Shchur" userId="3faffa111ac016f6" providerId="LiveId" clId="{849C03AA-C31C-4112-96D2-1AB66D59F237}" dt="2019-09-10T07:42:44.375" v="121" actId="20577"/>
        <pc:sldMkLst>
          <pc:docMk/>
          <pc:sldMk cId="3971564400" sldId="472"/>
        </pc:sldMkLst>
        <pc:spChg chg="mod">
          <ac:chgData name="Nazar Shchur" userId="3faffa111ac016f6" providerId="LiveId" clId="{849C03AA-C31C-4112-96D2-1AB66D59F237}" dt="2019-09-10T07:42:44.375" v="121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Anim">
        <pc:chgData name="Nazar Shchur" userId="3faffa111ac016f6" providerId="LiveId" clId="{849C03AA-C31C-4112-96D2-1AB66D59F237}" dt="2019-09-10T07:12:29.454" v="2"/>
        <pc:sldMkLst>
          <pc:docMk/>
          <pc:sldMk cId="833471515" sldId="513"/>
        </pc:sldMkLst>
        <pc:grpChg chg="add">
          <ac:chgData name="Nazar Shchur" userId="3faffa111ac016f6" providerId="LiveId" clId="{849C03AA-C31C-4112-96D2-1AB66D59F237}" dt="2019-09-10T07:12:24.637" v="1"/>
          <ac:grpSpMkLst>
            <pc:docMk/>
            <pc:sldMk cId="833471515" sldId="513"/>
            <ac:grpSpMk id="9" creationId="{79D0E019-3B13-43FF-A524-5C410A4757D5}"/>
          </ac:grpSpMkLst>
        </pc:grpChg>
      </pc:sldChg>
      <pc:sldChg chg="del">
        <pc:chgData name="Nazar Shchur" userId="3faffa111ac016f6" providerId="LiveId" clId="{849C03AA-C31C-4112-96D2-1AB66D59F237}" dt="2019-09-10T07:39:02.431" v="48" actId="2696"/>
        <pc:sldMkLst>
          <pc:docMk/>
          <pc:sldMk cId="497785837" sldId="1696"/>
        </pc:sldMkLst>
      </pc:sldChg>
      <pc:sldChg chg="del">
        <pc:chgData name="Nazar Shchur" userId="3faffa111ac016f6" providerId="LiveId" clId="{849C03AA-C31C-4112-96D2-1AB66D59F237}" dt="2019-09-10T07:39:02.500" v="49" actId="2696"/>
        <pc:sldMkLst>
          <pc:docMk/>
          <pc:sldMk cId="471816083" sldId="1697"/>
        </pc:sldMkLst>
      </pc:sldChg>
      <pc:sldChg chg="del">
        <pc:chgData name="Nazar Shchur" userId="3faffa111ac016f6" providerId="LiveId" clId="{849C03AA-C31C-4112-96D2-1AB66D59F237}" dt="2019-09-10T07:39:02.511" v="50" actId="2696"/>
        <pc:sldMkLst>
          <pc:docMk/>
          <pc:sldMk cId="2462359078" sldId="1698"/>
        </pc:sldMkLst>
      </pc:sldChg>
      <pc:sldChg chg="del">
        <pc:chgData name="Nazar Shchur" userId="3faffa111ac016f6" providerId="LiveId" clId="{849C03AA-C31C-4112-96D2-1AB66D59F237}" dt="2019-09-10T07:39:02.519" v="51" actId="2696"/>
        <pc:sldMkLst>
          <pc:docMk/>
          <pc:sldMk cId="3221937261" sldId="1699"/>
        </pc:sldMkLst>
      </pc:sldChg>
      <pc:sldChg chg="modSp add modAnim">
        <pc:chgData name="Nazar Shchur" userId="3faffa111ac016f6" providerId="LiveId" clId="{849C03AA-C31C-4112-96D2-1AB66D59F237}" dt="2019-09-10T07:37:21.320" v="14" actId="207"/>
        <pc:sldMkLst>
          <pc:docMk/>
          <pc:sldMk cId="785934301" sldId="1775"/>
        </pc:sldMkLst>
        <pc:spChg chg="mod">
          <ac:chgData name="Nazar Shchur" userId="3faffa111ac016f6" providerId="LiveId" clId="{849C03AA-C31C-4112-96D2-1AB66D59F237}" dt="2019-09-10T07:37:21.320" v="14" actId="207"/>
          <ac:spMkLst>
            <pc:docMk/>
            <pc:sldMk cId="785934301" sldId="1775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38:29.773" v="36" actId="207"/>
        <pc:sldMkLst>
          <pc:docMk/>
          <pc:sldMk cId="1229468211" sldId="1776"/>
        </pc:sldMkLst>
        <pc:spChg chg="mod">
          <ac:chgData name="Nazar Shchur" userId="3faffa111ac016f6" providerId="LiveId" clId="{849C03AA-C31C-4112-96D2-1AB66D59F237}" dt="2019-09-10T07:38:29.773" v="36" actId="207"/>
          <ac:spMkLst>
            <pc:docMk/>
            <pc:sldMk cId="1229468211" sldId="1776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38:56.199" v="46" actId="207"/>
        <pc:sldMkLst>
          <pc:docMk/>
          <pc:sldMk cId="2472388068" sldId="1777"/>
        </pc:sldMkLst>
        <pc:spChg chg="mod">
          <ac:chgData name="Nazar Shchur" userId="3faffa111ac016f6" providerId="LiveId" clId="{849C03AA-C31C-4112-96D2-1AB66D59F237}" dt="2019-09-10T07:38:56.199" v="46" actId="207"/>
          <ac:spMkLst>
            <pc:docMk/>
            <pc:sldMk cId="2472388068" sldId="1777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39:36.904" v="58" actId="207"/>
        <pc:sldMkLst>
          <pc:docMk/>
          <pc:sldMk cId="4025231414" sldId="1778"/>
        </pc:sldMkLst>
        <pc:spChg chg="mod">
          <ac:chgData name="Nazar Shchur" userId="3faffa111ac016f6" providerId="LiveId" clId="{849C03AA-C31C-4112-96D2-1AB66D59F237}" dt="2019-09-10T07:39:36.904" v="58" actId="207"/>
          <ac:spMkLst>
            <pc:docMk/>
            <pc:sldMk cId="4025231414" sldId="1778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40:10.102" v="67" actId="1076"/>
        <pc:sldMkLst>
          <pc:docMk/>
          <pc:sldMk cId="3616110462" sldId="1779"/>
        </pc:sldMkLst>
        <pc:spChg chg="mod">
          <ac:chgData name="Nazar Shchur" userId="3faffa111ac016f6" providerId="LiveId" clId="{849C03AA-C31C-4112-96D2-1AB66D59F237}" dt="2019-09-10T07:40:10.102" v="67" actId="1076"/>
          <ac:spMkLst>
            <pc:docMk/>
            <pc:sldMk cId="3616110462" sldId="1779"/>
            <ac:spMk id="113" creationId="{7E521B96-5627-43B0-A863-8EBB6E012C0E}"/>
          </ac:spMkLst>
        </pc:spChg>
      </pc:sldChg>
      <pc:sldChg chg="modSp add ord">
        <pc:chgData name="Nazar Shchur" userId="3faffa111ac016f6" providerId="LiveId" clId="{849C03AA-C31C-4112-96D2-1AB66D59F237}" dt="2019-09-10T07:42:28.516" v="115" actId="1076"/>
        <pc:sldMkLst>
          <pc:docMk/>
          <pc:sldMk cId="372060480" sldId="1780"/>
        </pc:sldMkLst>
        <pc:spChg chg="mod">
          <ac:chgData name="Nazar Shchur" userId="3faffa111ac016f6" providerId="LiveId" clId="{849C03AA-C31C-4112-96D2-1AB66D59F237}" dt="2019-09-10T07:42:28.516" v="115" actId="1076"/>
          <ac:spMkLst>
            <pc:docMk/>
            <pc:sldMk cId="372060480" sldId="1780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41:20.301" v="93" actId="1036"/>
        <pc:sldMkLst>
          <pc:docMk/>
          <pc:sldMk cId="2694330511" sldId="1781"/>
        </pc:sldMkLst>
        <pc:spChg chg="mod">
          <ac:chgData name="Nazar Shchur" userId="3faffa111ac016f6" providerId="LiveId" clId="{849C03AA-C31C-4112-96D2-1AB66D59F237}" dt="2019-09-10T07:41:20.301" v="93" actId="1036"/>
          <ac:spMkLst>
            <pc:docMk/>
            <pc:sldMk cId="2694330511" sldId="1781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42:22.778" v="113" actId="1076"/>
        <pc:sldMkLst>
          <pc:docMk/>
          <pc:sldMk cId="22903248" sldId="1782"/>
        </pc:sldMkLst>
        <pc:spChg chg="mod">
          <ac:chgData name="Nazar Shchur" userId="3faffa111ac016f6" providerId="LiveId" clId="{849C03AA-C31C-4112-96D2-1AB66D59F237}" dt="2019-09-10T07:42:22.778" v="113" actId="1076"/>
          <ac:spMkLst>
            <pc:docMk/>
            <pc:sldMk cId="22903248" sldId="1782"/>
            <ac:spMk id="113" creationId="{7E521B96-5627-43B0-A863-8EBB6E012C0E}"/>
          </ac:spMkLst>
        </pc:spChg>
      </pc:sldChg>
      <pc:sldChg chg="modSp add">
        <pc:chgData name="Nazar Shchur" userId="3faffa111ac016f6" providerId="LiveId" clId="{849C03AA-C31C-4112-96D2-1AB66D59F237}" dt="2019-09-10T07:42:18.717" v="111" actId="1076"/>
        <pc:sldMkLst>
          <pc:docMk/>
          <pc:sldMk cId="2471337168" sldId="1783"/>
        </pc:sldMkLst>
        <pc:spChg chg="mod">
          <ac:chgData name="Nazar Shchur" userId="3faffa111ac016f6" providerId="LiveId" clId="{849C03AA-C31C-4112-96D2-1AB66D59F237}" dt="2019-09-10T07:42:18.717" v="111" actId="1076"/>
          <ac:spMkLst>
            <pc:docMk/>
            <pc:sldMk cId="2471337168" sldId="1783"/>
            <ac:spMk id="113" creationId="{7E521B96-5627-43B0-A863-8EBB6E012C0E}"/>
          </ac:spMkLst>
        </pc:spChg>
      </pc:sldChg>
    </pc:docChg>
  </pc:docChgLst>
  <pc:docChgLst>
    <pc:chgData name="Nazar Shchur" userId="3faffa111ac016f6" providerId="LiveId" clId="{BF826625-A747-4D3B-A34D-5CE387F87AB4}"/>
    <pc:docChg chg="custSel addSld delSld modSld">
      <pc:chgData name="Nazar Shchur" userId="3faffa111ac016f6" providerId="LiveId" clId="{BF826625-A747-4D3B-A34D-5CE387F87AB4}" dt="2019-11-12T17:29:56.423" v="58"/>
      <pc:docMkLst>
        <pc:docMk/>
      </pc:docMkLst>
      <pc:sldChg chg="modSp">
        <pc:chgData name="Nazar Shchur" userId="3faffa111ac016f6" providerId="LiveId" clId="{BF826625-A747-4D3B-A34D-5CE387F87AB4}" dt="2019-11-12T17:29:31.440" v="48" actId="20577"/>
        <pc:sldMkLst>
          <pc:docMk/>
          <pc:sldMk cId="3971564400" sldId="472"/>
        </pc:sldMkLst>
        <pc:spChg chg="mod">
          <ac:chgData name="Nazar Shchur" userId="3faffa111ac016f6" providerId="LiveId" clId="{BF826625-A747-4D3B-A34D-5CE387F87AB4}" dt="2019-11-12T17:29:31.440" v="48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Anim">
        <pc:chgData name="Nazar Shchur" userId="3faffa111ac016f6" providerId="LiveId" clId="{BF826625-A747-4D3B-A34D-5CE387F87AB4}" dt="2019-11-12T17:29:41.866" v="49"/>
        <pc:sldMkLst>
          <pc:docMk/>
          <pc:sldMk cId="833471515" sldId="513"/>
        </pc:sldMkLst>
        <pc:picChg chg="add">
          <ac:chgData name="Nazar Shchur" userId="3faffa111ac016f6" providerId="LiveId" clId="{BF826625-A747-4D3B-A34D-5CE387F87AB4}" dt="2019-11-12T17:24:42.209" v="0"/>
          <ac:picMkLst>
            <pc:docMk/>
            <pc:sldMk cId="833471515" sldId="513"/>
            <ac:picMk id="9" creationId="{5B810798-8E8F-47AA-80D7-8DF26AA53D92}"/>
          </ac:picMkLst>
        </pc:picChg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785934301" sldId="1775"/>
        </pc:sldMkLst>
      </pc:sldChg>
      <pc:sldChg chg="addSp delSp modSp delAnim modAnim">
        <pc:chgData name="Nazar Shchur" userId="3faffa111ac016f6" providerId="LiveId" clId="{BF826625-A747-4D3B-A34D-5CE387F87AB4}" dt="2019-11-12T17:29:46.084" v="52"/>
        <pc:sldMkLst>
          <pc:docMk/>
          <pc:sldMk cId="1172204122" sldId="1888"/>
        </pc:sldMkLst>
        <pc:spChg chg="mod">
          <ac:chgData name="Nazar Shchur" userId="3faffa111ac016f6" providerId="LiveId" clId="{BF826625-A747-4D3B-A34D-5CE387F87AB4}" dt="2019-11-12T17:26:20.432" v="11" actId="207"/>
          <ac:spMkLst>
            <pc:docMk/>
            <pc:sldMk cId="1172204122" sldId="1888"/>
            <ac:spMk id="34" creationId="{E8CA740D-86CF-4F4C-80B7-249E3A12AD65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39" creationId="{B6047B88-2F8B-47F4-B767-70A3A060E1D1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0" creationId="{FE2ECC9C-3AFD-4F61-B813-984F808B7CD7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1" creationId="{6B849861-9644-45DC-A71F-8A2619A97E3C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5" creationId="{6A0FC80E-DC91-4431-A486-03CB32F6F496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6" creationId="{7189025E-6C94-4DB2-9990-A29BBD363B94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8" creationId="{6718165F-092F-4FFD-8DB0-EAE926A869E2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49" creationId="{8FEB9B3C-6846-478E-883A-D44E956B03DC}"/>
          </ac:spMkLst>
        </pc:spChg>
        <pc:spChg chg="del">
          <ac:chgData name="Nazar Shchur" userId="3faffa111ac016f6" providerId="LiveId" clId="{BF826625-A747-4D3B-A34D-5CE387F87AB4}" dt="2019-11-12T17:25:16.081" v="2" actId="478"/>
          <ac:spMkLst>
            <pc:docMk/>
            <pc:sldMk cId="1172204122" sldId="1888"/>
            <ac:spMk id="55" creationId="{6E715A75-A66B-460B-A4D7-D72DD0E73C54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56" creationId="{A58499A2-DC94-41A6-84AF-4DAACD895A2C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57" creationId="{93C9EFB5-9FB8-4F04-8484-6ACB24363AAB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61" creationId="{BE562C29-8FEA-4357-83F2-28C6D88DCCB4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63" creationId="{AE6E68CB-BA40-43C6-83B6-C8DA80AA4841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67" creationId="{A615DF77-A682-4E4D-A550-EE1B4D17FD56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71" creationId="{CF11E9FE-DDAA-44A3-B3D2-2BFED304AE01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72" creationId="{895C7DEC-CF1B-4F48-B5B5-E4CFF0657193}"/>
          </ac:spMkLst>
        </pc:spChg>
        <pc:spChg chg="del">
          <ac:chgData name="Nazar Shchur" userId="3faffa111ac016f6" providerId="LiveId" clId="{BF826625-A747-4D3B-A34D-5CE387F87AB4}" dt="2019-11-12T17:25:13.996" v="1" actId="478"/>
          <ac:spMkLst>
            <pc:docMk/>
            <pc:sldMk cId="1172204122" sldId="1888"/>
            <ac:spMk id="73" creationId="{62596085-0ADF-4FDF-85C3-120C884100EF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79" creationId="{00A6C48E-B236-412E-AC91-F076B7C11686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0" creationId="{CAFB5152-A616-459F-BB80-00E496B9C369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1" creationId="{38F6E3A5-2AAD-488C-8503-E3B0B3FBA17E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2" creationId="{615ACA2A-9951-4B15-832A-C7AB7A47BE28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3" creationId="{793E0106-9AF2-400C-A26F-828BEFFE0BEA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4" creationId="{AF52E88B-11BE-4312-A407-3D0398EC4CFA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5" creationId="{81B162DC-4A1B-4730-801D-6DA9FF9F3894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8" creationId="{F1A60AD6-F2CC-4599-912E-12B754015B75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89" creationId="{F792C0F2-0DB1-4046-AE6B-E9C0D64E3B84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90" creationId="{977A4448-8461-4E60-B298-86A6AACF935C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91" creationId="{B94115A3-C0DB-4A6F-AB20-28E62700FD84}"/>
          </ac:spMkLst>
        </pc:spChg>
        <pc:spChg chg="add mod">
          <ac:chgData name="Nazar Shchur" userId="3faffa111ac016f6" providerId="LiveId" clId="{BF826625-A747-4D3B-A34D-5CE387F87AB4}" dt="2019-11-12T17:25:25.569" v="4" actId="164"/>
          <ac:spMkLst>
            <pc:docMk/>
            <pc:sldMk cId="1172204122" sldId="1888"/>
            <ac:spMk id="92" creationId="{D3EC9262-16A9-4040-90A8-49A4ACCB72A9}"/>
          </ac:spMkLst>
        </pc:spChg>
        <pc:grpChg chg="add mod">
          <ac:chgData name="Nazar Shchur" userId="3faffa111ac016f6" providerId="LiveId" clId="{BF826625-A747-4D3B-A34D-5CE387F87AB4}" dt="2019-11-12T17:25:29.118" v="5" actId="1076"/>
          <ac:grpSpMkLst>
            <pc:docMk/>
            <pc:sldMk cId="1172204122" sldId="1888"/>
            <ac:grpSpMk id="6" creationId="{65AA8A35-001F-49AB-8C4C-0FC93D89B132}"/>
          </ac:grpSpMkLst>
        </pc:grpChg>
        <pc:grpChg chg="add mod">
          <ac:chgData name="Nazar Shchur" userId="3faffa111ac016f6" providerId="LiveId" clId="{BF826625-A747-4D3B-A34D-5CE387F87AB4}" dt="2019-11-12T17:25:25.569" v="4" actId="164"/>
          <ac:grpSpMkLst>
            <pc:docMk/>
            <pc:sldMk cId="1172204122" sldId="1888"/>
            <ac:grpSpMk id="35" creationId="{52121012-990E-4C8A-8912-16BC76D50041}"/>
          </ac:grpSpMkLst>
        </pc:grpChg>
        <pc:grpChg chg="add mod">
          <ac:chgData name="Nazar Shchur" userId="3faffa111ac016f6" providerId="LiveId" clId="{BF826625-A747-4D3B-A34D-5CE387F87AB4}" dt="2019-11-12T17:25:25.569" v="4" actId="164"/>
          <ac:grpSpMkLst>
            <pc:docMk/>
            <pc:sldMk cId="1172204122" sldId="1888"/>
            <ac:grpSpMk id="42" creationId="{7F1697C6-0668-4315-90B2-57CF56802DA1}"/>
          </ac:grpSpMkLst>
        </pc:grpChg>
        <pc:grpChg chg="del">
          <ac:chgData name="Nazar Shchur" userId="3faffa111ac016f6" providerId="LiveId" clId="{BF826625-A747-4D3B-A34D-5CE387F87AB4}" dt="2019-11-12T17:25:13.996" v="1" actId="478"/>
          <ac:grpSpMkLst>
            <pc:docMk/>
            <pc:sldMk cId="1172204122" sldId="1888"/>
            <ac:grpSpMk id="58" creationId="{07DF9184-7B56-4684-9420-91AA3431C947}"/>
          </ac:grpSpMkLst>
        </pc:grpChg>
        <pc:grpChg chg="del">
          <ac:chgData name="Nazar Shchur" userId="3faffa111ac016f6" providerId="LiveId" clId="{BF826625-A747-4D3B-A34D-5CE387F87AB4}" dt="2019-11-12T17:25:13.996" v="1" actId="478"/>
          <ac:grpSpMkLst>
            <pc:docMk/>
            <pc:sldMk cId="1172204122" sldId="1888"/>
            <ac:grpSpMk id="64" creationId="{07DFD882-1701-4F02-B103-C50458160365}"/>
          </ac:grpSpMkLst>
        </pc:grpChg>
        <pc:grpChg chg="del">
          <ac:chgData name="Nazar Shchur" userId="3faffa111ac016f6" providerId="LiveId" clId="{BF826625-A747-4D3B-A34D-5CE387F87AB4}" dt="2019-11-12T17:25:13.996" v="1" actId="478"/>
          <ac:grpSpMkLst>
            <pc:docMk/>
            <pc:sldMk cId="1172204122" sldId="1888"/>
            <ac:grpSpMk id="68" creationId="{AFEDAC7F-344E-4B8F-8C17-2D8F9BDA3B2F}"/>
          </ac:grpSpMkLst>
        </pc:grpChg>
        <pc:grpChg chg="add mod">
          <ac:chgData name="Nazar Shchur" userId="3faffa111ac016f6" providerId="LiveId" clId="{BF826625-A747-4D3B-A34D-5CE387F87AB4}" dt="2019-11-12T17:25:25.569" v="4" actId="164"/>
          <ac:grpSpMkLst>
            <pc:docMk/>
            <pc:sldMk cId="1172204122" sldId="1888"/>
            <ac:grpSpMk id="76" creationId="{6688E3C2-A239-4534-BD6F-1BB2D3A43857}"/>
          </ac:grpSpMkLst>
        </pc:grp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38" creationId="{A6BB32FE-1B5F-451D-96FD-411D9C8A6B1B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47" creationId="{AB9170E8-8D7D-477D-886D-044D0AE54685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50" creationId="{8E4FC842-12C2-49A5-BF21-EDF31CE2358A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51" creationId="{190847BB-CE71-47B1-A266-21367270C5E5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52" creationId="{CF243023-4CC5-4739-B0DA-1047F454A575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53" creationId="{071436B4-C8CC-4FF9-A887-2C1B4EA56F58}"/>
          </ac:cxnSpMkLst>
        </pc:cxnChg>
        <pc:cxnChg chg="del">
          <ac:chgData name="Nazar Shchur" userId="3faffa111ac016f6" providerId="LiveId" clId="{BF826625-A747-4D3B-A34D-5CE387F87AB4}" dt="2019-11-12T17:25:13.996" v="1" actId="478"/>
          <ac:cxnSpMkLst>
            <pc:docMk/>
            <pc:sldMk cId="1172204122" sldId="1888"/>
            <ac:cxnSpMk id="54" creationId="{A9BE5255-C0D0-4003-911C-2C6D0C3A7104}"/>
          </ac:cxnSpMkLst>
        </pc:cxnChg>
        <pc:cxnChg chg="del">
          <ac:chgData name="Nazar Shchur" userId="3faffa111ac016f6" providerId="LiveId" clId="{BF826625-A747-4D3B-A34D-5CE387F87AB4}" dt="2019-11-12T17:25:13.996" v="1" actId="478"/>
          <ac:cxnSpMkLst>
            <pc:docMk/>
            <pc:sldMk cId="1172204122" sldId="1888"/>
            <ac:cxnSpMk id="62" creationId="{71AB5024-791D-4865-821C-3833F0B1B2AA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74" creationId="{ED2D5341-7189-4BA0-ACFC-635ADD496CF7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75" creationId="{EE61BFB9-B502-43DA-8F58-3D67F95DE121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86" creationId="{30F4DEA5-A8A2-4B17-9B53-1C856E9E3202}"/>
          </ac:cxnSpMkLst>
        </pc:cxnChg>
        <pc:cxnChg chg="add mod">
          <ac:chgData name="Nazar Shchur" userId="3faffa111ac016f6" providerId="LiveId" clId="{BF826625-A747-4D3B-A34D-5CE387F87AB4}" dt="2019-11-12T17:25:25.569" v="4" actId="164"/>
          <ac:cxnSpMkLst>
            <pc:docMk/>
            <pc:sldMk cId="1172204122" sldId="1888"/>
            <ac:cxnSpMk id="87" creationId="{756A967A-5B6A-4434-ADFA-DE2700EBBCFD}"/>
          </ac:cxnSpMkLst>
        </pc:cxnChg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3457984349" sldId="1889"/>
        </pc:sldMkLst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2106864206" sldId="1890"/>
        </pc:sldMkLst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3165184194" sldId="1891"/>
        </pc:sldMkLst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1691797029" sldId="1892"/>
        </pc:sldMkLst>
      </pc:sldChg>
      <pc:sldChg chg="del">
        <pc:chgData name="Nazar Shchur" userId="3faffa111ac016f6" providerId="LiveId" clId="{BF826625-A747-4D3B-A34D-5CE387F87AB4}" dt="2019-11-12T17:29:18.231" v="40" actId="47"/>
        <pc:sldMkLst>
          <pc:docMk/>
          <pc:sldMk cId="3119904081" sldId="1893"/>
        </pc:sldMkLst>
      </pc:sldChg>
      <pc:sldChg chg="addSp delSp modSp add modAnim">
        <pc:chgData name="Nazar Shchur" userId="3faffa111ac016f6" providerId="LiveId" clId="{BF826625-A747-4D3B-A34D-5CE387F87AB4}" dt="2019-11-12T17:29:49.952" v="55"/>
        <pc:sldMkLst>
          <pc:docMk/>
          <pc:sldMk cId="3450834405" sldId="1894"/>
        </pc:sldMkLst>
        <pc:spChg chg="mod">
          <ac:chgData name="Nazar Shchur" userId="3faffa111ac016f6" providerId="LiveId" clId="{BF826625-A747-4D3B-A34D-5CE387F87AB4}" dt="2019-11-12T17:28:17.296" v="26" actId="207"/>
          <ac:spMkLst>
            <pc:docMk/>
            <pc:sldMk cId="3450834405" sldId="1894"/>
            <ac:spMk id="34" creationId="{E8CA740D-86CF-4F4C-80B7-249E3A12AD65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57" creationId="{9A24335F-8C71-427B-9512-7773DE1178CB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58" creationId="{A48E103C-5440-4B2B-B776-9E6D2B3359C0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59" creationId="{EAEDD73E-0AA9-481E-867A-80D008F99DB6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60" creationId="{B78CB32D-EC07-4B22-B177-E44332545498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67" creationId="{C27395B5-6D9C-48AB-9E9A-5723FCE6761F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68" creationId="{32C060AD-CB62-4085-AA34-9095A3C8D0C3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69" creationId="{DE98FF8D-22C5-47A4-8D08-1D5658D1DE40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70" creationId="{CC38B638-7C8B-4DA5-B895-8F63A9D07C8A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71" creationId="{6DE01CCD-09BB-48EA-AD25-00F2C27B2C52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72" creationId="{8B937FB0-AA6C-404C-A5D9-6C8678541E4C}"/>
          </ac:spMkLst>
        </pc:spChg>
        <pc:spChg chg="add mod">
          <ac:chgData name="Nazar Shchur" userId="3faffa111ac016f6" providerId="LiveId" clId="{BF826625-A747-4D3B-A34D-5CE387F87AB4}" dt="2019-11-12T17:26:56.802" v="15" actId="164"/>
          <ac:spMkLst>
            <pc:docMk/>
            <pc:sldMk cId="3450834405" sldId="1894"/>
            <ac:spMk id="95" creationId="{5A48AC4D-AA10-4DD7-84C5-D53F2FC288A4}"/>
          </ac:spMkLst>
        </pc:spChg>
        <pc:grpChg chg="del">
          <ac:chgData name="Nazar Shchur" userId="3faffa111ac016f6" providerId="LiveId" clId="{BF826625-A747-4D3B-A34D-5CE387F87AB4}" dt="2019-11-12T17:26:32.737" v="13" actId="478"/>
          <ac:grpSpMkLst>
            <pc:docMk/>
            <pc:sldMk cId="3450834405" sldId="1894"/>
            <ac:grpSpMk id="6" creationId="{65AA8A35-001F-49AB-8C4C-0FC93D89B132}"/>
          </ac:grpSpMkLst>
        </pc:grpChg>
        <pc:grpChg chg="add mod">
          <ac:chgData name="Nazar Shchur" userId="3faffa111ac016f6" providerId="LiveId" clId="{BF826625-A747-4D3B-A34D-5CE387F87AB4}" dt="2019-11-12T17:27:48.130" v="20" actId="1076"/>
          <ac:grpSpMkLst>
            <pc:docMk/>
            <pc:sldMk cId="3450834405" sldId="1894"/>
            <ac:grpSpMk id="7" creationId="{FF55218B-CB4E-43A2-8D83-FF4BC23BB6DC}"/>
          </ac:grpSpMkLst>
        </pc:grpChg>
        <pc:grpChg chg="add mod">
          <ac:chgData name="Nazar Shchur" userId="3faffa111ac016f6" providerId="LiveId" clId="{BF826625-A747-4D3B-A34D-5CE387F87AB4}" dt="2019-11-12T17:26:56.802" v="15" actId="164"/>
          <ac:grpSpMkLst>
            <pc:docMk/>
            <pc:sldMk cId="3450834405" sldId="1894"/>
            <ac:grpSpMk id="54" creationId="{AA439A25-E259-4358-BD0C-B52B38C34E50}"/>
          </ac:grpSpMkLst>
        </pc:grpChg>
        <pc:grpChg chg="add mod">
          <ac:chgData name="Nazar Shchur" userId="3faffa111ac016f6" providerId="LiveId" clId="{BF826625-A747-4D3B-A34D-5CE387F87AB4}" dt="2019-11-12T17:26:56.802" v="15" actId="164"/>
          <ac:grpSpMkLst>
            <pc:docMk/>
            <pc:sldMk cId="3450834405" sldId="1894"/>
            <ac:grpSpMk id="61" creationId="{22620658-EC87-4562-96FA-F80F33E2F300}"/>
          </ac:grpSpMkLst>
        </pc:grp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64" creationId="{C51BB74D-8B4A-433B-9113-64EADB7810A4}"/>
          </ac:cxnSpMkLst>
        </pc:cxn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65" creationId="{CB638C3E-2C31-4DBB-A1C3-3CE06E82EA31}"/>
          </ac:cxnSpMkLst>
        </pc:cxn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66" creationId="{E32658AE-3CA1-4AF1-A87B-92C29558B049}"/>
          </ac:cxnSpMkLst>
        </pc:cxn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73" creationId="{FAA94689-C55A-468A-A324-FC35DAEC61C7}"/>
          </ac:cxnSpMkLst>
        </pc:cxn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93" creationId="{B255D075-B1ED-45C0-A10E-DF6019B4CA31}"/>
          </ac:cxnSpMkLst>
        </pc:cxnChg>
        <pc:cxnChg chg="add mod">
          <ac:chgData name="Nazar Shchur" userId="3faffa111ac016f6" providerId="LiveId" clId="{BF826625-A747-4D3B-A34D-5CE387F87AB4}" dt="2019-11-12T17:26:56.802" v="15" actId="164"/>
          <ac:cxnSpMkLst>
            <pc:docMk/>
            <pc:sldMk cId="3450834405" sldId="1894"/>
            <ac:cxnSpMk id="94" creationId="{75F3ADA5-4B1E-46CC-883F-32AD196BBCC6}"/>
          </ac:cxnSpMkLst>
        </pc:cxnChg>
      </pc:sldChg>
      <pc:sldChg chg="addSp delSp modSp add modAnim">
        <pc:chgData name="Nazar Shchur" userId="3faffa111ac016f6" providerId="LiveId" clId="{BF826625-A747-4D3B-A34D-5CE387F87AB4}" dt="2019-11-12T17:29:56.423" v="58"/>
        <pc:sldMkLst>
          <pc:docMk/>
          <pc:sldMk cId="4260963670" sldId="1895"/>
        </pc:sldMkLst>
        <pc:spChg chg="mod">
          <ac:chgData name="Nazar Shchur" userId="3faffa111ac016f6" providerId="LiveId" clId="{BF826625-A747-4D3B-A34D-5CE387F87AB4}" dt="2019-11-12T17:28:41.570" v="35" actId="207"/>
          <ac:spMkLst>
            <pc:docMk/>
            <pc:sldMk cId="4260963670" sldId="1895"/>
            <ac:spMk id="34" creationId="{E8CA740D-86CF-4F4C-80B7-249E3A12AD65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38" creationId="{804B247F-FA40-47EB-BD17-CDB19BB65A04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39" creationId="{8B568773-71CE-4375-949A-6AF7393987F5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0" creationId="{2DAFFE94-CFC7-4CBA-BF5B-1B39B434DFD8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1" creationId="{034AC3CF-6F5C-41E4-A61F-FA7EE84CA9D3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3" creationId="{039DB45F-A236-4D29-A1AF-DAD937D9D978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4" creationId="{CB44ED5E-FCF8-42C2-BF7F-BFF8AFB4575E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5" creationId="{833FDCC3-34F5-4557-8F5A-D8A89EB0CDAD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6" creationId="{A4BC7881-728C-43DE-95B7-661D6542535A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49" creationId="{600E8B34-BCE5-42EA-8455-3594B75F76E5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50" creationId="{34632477-A54F-4718-A05E-47506D5D4521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85" creationId="{90AA6048-3376-4568-AE56-B0BF88D23D85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86" creationId="{A3713AA2-00EE-41FD-B30B-6427A969383A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87" creationId="{35D185E1-F14F-4DBB-A165-662F0517A21D}"/>
          </ac:spMkLst>
        </pc:spChg>
        <pc:spChg chg="add mod">
          <ac:chgData name="Nazar Shchur" userId="3faffa111ac016f6" providerId="LiveId" clId="{BF826625-A747-4D3B-A34D-5CE387F87AB4}" dt="2019-11-12T17:29:04.167" v="38" actId="164"/>
          <ac:spMkLst>
            <pc:docMk/>
            <pc:sldMk cId="4260963670" sldId="1895"/>
            <ac:spMk id="88" creationId="{5817B66B-754E-4FC3-9165-8A856D45FD99}"/>
          </ac:spMkLst>
        </pc:spChg>
        <pc:grpChg chg="add mod">
          <ac:chgData name="Nazar Shchur" userId="3faffa111ac016f6" providerId="LiveId" clId="{BF826625-A747-4D3B-A34D-5CE387F87AB4}" dt="2019-11-12T17:29:06.742" v="39" actId="1076"/>
          <ac:grpSpMkLst>
            <pc:docMk/>
            <pc:sldMk cId="4260963670" sldId="1895"/>
            <ac:grpSpMk id="6" creationId="{2371B2F6-EE69-47F3-A36C-59384D7F922B}"/>
          </ac:grpSpMkLst>
        </pc:grpChg>
        <pc:grpChg chg="del">
          <ac:chgData name="Nazar Shchur" userId="3faffa111ac016f6" providerId="LiveId" clId="{BF826625-A747-4D3B-A34D-5CE387F87AB4}" dt="2019-11-12T17:28:43.613" v="36" actId="478"/>
          <ac:grpSpMkLst>
            <pc:docMk/>
            <pc:sldMk cId="4260963670" sldId="1895"/>
            <ac:grpSpMk id="7" creationId="{FF55218B-CB4E-43A2-8D83-FF4BC23BB6DC}"/>
          </ac:grpSpMkLst>
        </pc:grpChg>
        <pc:grpChg chg="add mod">
          <ac:chgData name="Nazar Shchur" userId="3faffa111ac016f6" providerId="LiveId" clId="{BF826625-A747-4D3B-A34D-5CE387F87AB4}" dt="2019-11-12T17:29:04.167" v="38" actId="164"/>
          <ac:grpSpMkLst>
            <pc:docMk/>
            <pc:sldMk cId="4260963670" sldId="1895"/>
            <ac:grpSpMk id="35" creationId="{FBD5044B-660E-4335-B563-E72EA2E63A72}"/>
          </ac:grpSpMkLst>
        </pc:grpChg>
        <pc:grpChg chg="add mod">
          <ac:chgData name="Nazar Shchur" userId="3faffa111ac016f6" providerId="LiveId" clId="{BF826625-A747-4D3B-A34D-5CE387F87AB4}" dt="2019-11-12T17:29:04.167" v="38" actId="164"/>
          <ac:grpSpMkLst>
            <pc:docMk/>
            <pc:sldMk cId="4260963670" sldId="1895"/>
            <ac:grpSpMk id="51" creationId="{7CFFBE5F-D136-4E25-849F-8A85095EDF09}"/>
          </ac:grpSpMkLst>
        </pc:grpChg>
        <pc:grpChg chg="add mod">
          <ac:chgData name="Nazar Shchur" userId="3faffa111ac016f6" providerId="LiveId" clId="{BF826625-A747-4D3B-A34D-5CE387F87AB4}" dt="2019-11-12T17:29:04.167" v="38" actId="164"/>
          <ac:grpSpMkLst>
            <pc:docMk/>
            <pc:sldMk cId="4260963670" sldId="1895"/>
            <ac:grpSpMk id="74" creationId="{7DFAA943-EC29-4313-AC61-1A0B5DDDC134}"/>
          </ac:grpSpMkLst>
        </pc:grpChg>
        <pc:grpChg chg="add mod">
          <ac:chgData name="Nazar Shchur" userId="3faffa111ac016f6" providerId="LiveId" clId="{BF826625-A747-4D3B-A34D-5CE387F87AB4}" dt="2019-11-12T17:29:04.167" v="38" actId="164"/>
          <ac:grpSpMkLst>
            <pc:docMk/>
            <pc:sldMk cId="4260963670" sldId="1895"/>
            <ac:grpSpMk id="78" creationId="{0D589E55-247E-4C6C-9C21-221E557C4A61}"/>
          </ac:grpSpMkLst>
        </pc:grpChg>
        <pc:grpChg chg="add mod">
          <ac:chgData name="Nazar Shchur" userId="3faffa111ac016f6" providerId="LiveId" clId="{BF826625-A747-4D3B-A34D-5CE387F87AB4}" dt="2019-11-12T17:29:04.167" v="38" actId="164"/>
          <ac:grpSpMkLst>
            <pc:docMk/>
            <pc:sldMk cId="4260963670" sldId="1895"/>
            <ac:grpSpMk id="81" creationId="{1B59366A-EC3D-4059-99A6-25BB6EA2BE36}"/>
          </ac:grpSpMkLst>
        </pc:grpChg>
        <pc:cxnChg chg="add mod">
          <ac:chgData name="Nazar Shchur" userId="3faffa111ac016f6" providerId="LiveId" clId="{BF826625-A747-4D3B-A34D-5CE387F87AB4}" dt="2019-11-12T17:29:04.167" v="38" actId="164"/>
          <ac:cxnSpMkLst>
            <pc:docMk/>
            <pc:sldMk cId="4260963670" sldId="1895"/>
            <ac:cxnSpMk id="42" creationId="{66E0586C-C4F5-42AA-8E5D-049800304D07}"/>
          </ac:cxnSpMkLst>
        </pc:cxnChg>
        <pc:cxnChg chg="add mod">
          <ac:chgData name="Nazar Shchur" userId="3faffa111ac016f6" providerId="LiveId" clId="{BF826625-A747-4D3B-A34D-5CE387F87AB4}" dt="2019-11-12T17:29:04.167" v="38" actId="164"/>
          <ac:cxnSpMkLst>
            <pc:docMk/>
            <pc:sldMk cId="4260963670" sldId="1895"/>
            <ac:cxnSpMk id="47" creationId="{FA153AF3-2F76-4DD7-9489-0CCECEFD316D}"/>
          </ac:cxnSpMkLst>
        </pc:cxnChg>
        <pc:cxnChg chg="add mod">
          <ac:chgData name="Nazar Shchur" userId="3faffa111ac016f6" providerId="LiveId" clId="{BF826625-A747-4D3B-A34D-5CE387F87AB4}" dt="2019-11-12T17:29:04.167" v="38" actId="164"/>
          <ac:cxnSpMkLst>
            <pc:docMk/>
            <pc:sldMk cId="4260963670" sldId="1895"/>
            <ac:cxnSpMk id="48" creationId="{AC1EE719-AEDC-4226-A18B-E316AF57C4E9}"/>
          </ac:cxnSpMkLst>
        </pc:cxnChg>
        <pc:cxnChg chg="add mod">
          <ac:chgData name="Nazar Shchur" userId="3faffa111ac016f6" providerId="LiveId" clId="{BF826625-A747-4D3B-A34D-5CE387F87AB4}" dt="2019-11-12T17:29:04.167" v="38" actId="164"/>
          <ac:cxnSpMkLst>
            <pc:docMk/>
            <pc:sldMk cId="4260963670" sldId="1895"/>
            <ac:cxnSpMk id="77" creationId="{C8AC452B-1415-420D-B378-699B343CD331}"/>
          </ac:cxnSpMkLst>
        </pc:cxnChg>
        <pc:cxnChg chg="add mod">
          <ac:chgData name="Nazar Shchur" userId="3faffa111ac016f6" providerId="LiveId" clId="{BF826625-A747-4D3B-A34D-5CE387F87AB4}" dt="2019-11-12T17:29:04.167" v="38" actId="164"/>
          <ac:cxnSpMkLst>
            <pc:docMk/>
            <pc:sldMk cId="4260963670" sldId="1895"/>
            <ac:cxnSpMk id="84" creationId="{C656CE2E-E7E7-4814-AC9D-4A66967DE02B}"/>
          </ac:cxnSpMkLst>
        </pc:cxnChg>
      </pc:sldChg>
    </pc:docChg>
  </pc:docChgLst>
  <pc:docChgLst>
    <pc:chgData name="Nazar Shchur" userId="3faffa111ac016f6" providerId="LiveId" clId="{4E2B9079-9E53-421E-8486-B8F1ABB42739}"/>
    <pc:docChg chg="custSel addSld delSld modSld">
      <pc:chgData name="Nazar Shchur" userId="3faffa111ac016f6" providerId="LiveId" clId="{4E2B9079-9E53-421E-8486-B8F1ABB42739}" dt="2019-08-16T07:00:18.807" v="91"/>
      <pc:docMkLst>
        <pc:docMk/>
      </pc:docMkLst>
      <pc:sldChg chg="modSp">
        <pc:chgData name="Nazar Shchur" userId="3faffa111ac016f6" providerId="LiveId" clId="{4E2B9079-9E53-421E-8486-B8F1ABB42739}" dt="2019-08-16T06:59:53.625" v="84" actId="20577"/>
        <pc:sldMkLst>
          <pc:docMk/>
          <pc:sldMk cId="3971564400" sldId="472"/>
        </pc:sldMkLst>
        <pc:spChg chg="mod">
          <ac:chgData name="Nazar Shchur" userId="3faffa111ac016f6" providerId="LiveId" clId="{4E2B9079-9E53-421E-8486-B8F1ABB42739}" dt="2019-08-16T06:59:53.625" v="84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Sp modAnim">
        <pc:chgData name="Nazar Shchur" userId="3faffa111ac016f6" providerId="LiveId" clId="{4E2B9079-9E53-421E-8486-B8F1ABB42739}" dt="2019-08-16T07:00:07.980" v="89"/>
        <pc:sldMkLst>
          <pc:docMk/>
          <pc:sldMk cId="833471515" sldId="513"/>
        </pc:sldMkLst>
        <pc:spChg chg="add mod">
          <ac:chgData name="Nazar Shchur" userId="3faffa111ac016f6" providerId="LiveId" clId="{4E2B9079-9E53-421E-8486-B8F1ABB42739}" dt="2019-08-16T06:51:06.805" v="7" actId="164"/>
          <ac:spMkLst>
            <pc:docMk/>
            <pc:sldMk cId="833471515" sldId="513"/>
            <ac:spMk id="9" creationId="{3D3AC816-8B46-4056-8D5C-FD40A51BCA86}"/>
          </ac:spMkLst>
        </pc:spChg>
        <pc:grpChg chg="add mod">
          <ac:chgData name="Nazar Shchur" userId="3faffa111ac016f6" providerId="LiveId" clId="{4E2B9079-9E53-421E-8486-B8F1ABB42739}" dt="2019-08-16T06:51:06.805" v="7" actId="164"/>
          <ac:grpSpMkLst>
            <pc:docMk/>
            <pc:sldMk cId="833471515" sldId="513"/>
            <ac:grpSpMk id="6" creationId="{9034185A-B4CD-4FB5-8376-AC842538B9F0}"/>
          </ac:grpSpMkLst>
        </pc:grpChg>
        <pc:picChg chg="add mod">
          <ac:chgData name="Nazar Shchur" userId="3faffa111ac016f6" providerId="LiveId" clId="{4E2B9079-9E53-421E-8486-B8F1ABB42739}" dt="2019-08-16T06:51:06.805" v="7" actId="164"/>
          <ac:picMkLst>
            <pc:docMk/>
            <pc:sldMk cId="833471515" sldId="513"/>
            <ac:picMk id="10" creationId="{1C9DB684-CB91-419D-9E6D-1C18FBD6AF55}"/>
          </ac:picMkLst>
        </pc:picChg>
      </pc:sldChg>
      <pc:sldChg chg="del">
        <pc:chgData name="Nazar Shchur" userId="3faffa111ac016f6" providerId="LiveId" clId="{4E2B9079-9E53-421E-8486-B8F1ABB42739}" dt="2019-08-16T06:59:34.166" v="71" actId="2696"/>
        <pc:sldMkLst>
          <pc:docMk/>
          <pc:sldMk cId="3734864834" sldId="1627"/>
        </pc:sldMkLst>
      </pc:sldChg>
      <pc:sldChg chg="del">
        <pc:chgData name="Nazar Shchur" userId="3faffa111ac016f6" providerId="LiveId" clId="{4E2B9079-9E53-421E-8486-B8F1ABB42739}" dt="2019-08-16T06:59:34.401" v="72" actId="2696"/>
        <pc:sldMkLst>
          <pc:docMk/>
          <pc:sldMk cId="3619842463" sldId="1628"/>
        </pc:sldMkLst>
      </pc:sldChg>
      <pc:sldChg chg="del">
        <pc:chgData name="Nazar Shchur" userId="3faffa111ac016f6" providerId="LiveId" clId="{4E2B9079-9E53-421E-8486-B8F1ABB42739}" dt="2019-08-16T06:59:34.594" v="73" actId="2696"/>
        <pc:sldMkLst>
          <pc:docMk/>
          <pc:sldMk cId="1046341504" sldId="1631"/>
        </pc:sldMkLst>
      </pc:sldChg>
      <pc:sldChg chg="del">
        <pc:chgData name="Nazar Shchur" userId="3faffa111ac016f6" providerId="LiveId" clId="{4E2B9079-9E53-421E-8486-B8F1ABB42739}" dt="2019-08-16T06:59:35.150" v="76" actId="2696"/>
        <pc:sldMkLst>
          <pc:docMk/>
          <pc:sldMk cId="773254816" sldId="1632"/>
        </pc:sldMkLst>
      </pc:sldChg>
      <pc:sldChg chg="del">
        <pc:chgData name="Nazar Shchur" userId="3faffa111ac016f6" providerId="LiveId" clId="{4E2B9079-9E53-421E-8486-B8F1ABB42739}" dt="2019-08-16T06:59:34.740" v="74" actId="2696"/>
        <pc:sldMkLst>
          <pc:docMk/>
          <pc:sldMk cId="4027309163" sldId="1635"/>
        </pc:sldMkLst>
      </pc:sldChg>
      <pc:sldChg chg="del">
        <pc:chgData name="Nazar Shchur" userId="3faffa111ac016f6" providerId="LiveId" clId="{4E2B9079-9E53-421E-8486-B8F1ABB42739}" dt="2019-08-16T06:59:34.959" v="75" actId="2696"/>
        <pc:sldMkLst>
          <pc:docMk/>
          <pc:sldMk cId="2375599329" sldId="1636"/>
        </pc:sldMkLst>
      </pc:sldChg>
      <pc:sldChg chg="modSp add">
        <pc:chgData name="Nazar Shchur" userId="3faffa111ac016f6" providerId="LiveId" clId="{4E2B9079-9E53-421E-8486-B8F1ABB42739}" dt="2019-08-16T06:51:58.847" v="19" actId="207"/>
        <pc:sldMkLst>
          <pc:docMk/>
          <pc:sldMk cId="497785837" sldId="1696"/>
        </pc:sldMkLst>
        <pc:spChg chg="mod">
          <ac:chgData name="Nazar Shchur" userId="3faffa111ac016f6" providerId="LiveId" clId="{4E2B9079-9E53-421E-8486-B8F1ABB42739}" dt="2019-08-16T06:51:58.847" v="19" actId="207"/>
          <ac:spMkLst>
            <pc:docMk/>
            <pc:sldMk cId="497785837" sldId="1696"/>
            <ac:spMk id="113" creationId="{7E521B96-5627-43B0-A863-8EBB6E012C0E}"/>
          </ac:spMkLst>
        </pc:spChg>
      </pc:sldChg>
      <pc:sldChg chg="addSp delSp modSp add modAnim">
        <pc:chgData name="Nazar Shchur" userId="3faffa111ac016f6" providerId="LiveId" clId="{4E2B9079-9E53-421E-8486-B8F1ABB42739}" dt="2019-08-16T06:54:42.045" v="31" actId="1076"/>
        <pc:sldMkLst>
          <pc:docMk/>
          <pc:sldMk cId="471816083" sldId="1697"/>
        </pc:sldMkLst>
        <pc:spChg chg="mod">
          <ac:chgData name="Nazar Shchur" userId="3faffa111ac016f6" providerId="LiveId" clId="{4E2B9079-9E53-421E-8486-B8F1ABB42739}" dt="2019-08-16T06:53:39.814" v="28" actId="207"/>
          <ac:spMkLst>
            <pc:docMk/>
            <pc:sldMk cId="471816083" sldId="1697"/>
            <ac:spMk id="113" creationId="{7E521B96-5627-43B0-A863-8EBB6E012C0E}"/>
          </ac:spMkLst>
        </pc:spChg>
        <pc:grpChg chg="add mod">
          <ac:chgData name="Nazar Shchur" userId="3faffa111ac016f6" providerId="LiveId" clId="{4E2B9079-9E53-421E-8486-B8F1ABB42739}" dt="2019-08-16T06:54:42.045" v="31" actId="1076"/>
          <ac:grpSpMkLst>
            <pc:docMk/>
            <pc:sldMk cId="471816083" sldId="1697"/>
            <ac:grpSpMk id="12" creationId="{466A852F-DAE8-47C4-9911-A30E927DD2E2}"/>
          </ac:grpSpMkLst>
        </pc:grpChg>
        <pc:picChg chg="del">
          <ac:chgData name="Nazar Shchur" userId="3faffa111ac016f6" providerId="LiveId" clId="{4E2B9079-9E53-421E-8486-B8F1ABB42739}" dt="2019-08-16T06:54:38.005" v="29" actId="478"/>
          <ac:picMkLst>
            <pc:docMk/>
            <pc:sldMk cId="471816083" sldId="1697"/>
            <ac:picMk id="3074" creationId="{23B83084-03AF-463E-9F64-E14744E55E9D}"/>
          </ac:picMkLst>
        </pc:picChg>
      </pc:sldChg>
      <pc:sldChg chg="addSp delSp modSp add delAnim modAnim">
        <pc:chgData name="Nazar Shchur" userId="3faffa111ac016f6" providerId="LiveId" clId="{4E2B9079-9E53-421E-8486-B8F1ABB42739}" dt="2019-08-16T07:00:13.927" v="90"/>
        <pc:sldMkLst>
          <pc:docMk/>
          <pc:sldMk cId="2462359078" sldId="1698"/>
        </pc:sldMkLst>
        <pc:spChg chg="mod">
          <ac:chgData name="Nazar Shchur" userId="3faffa111ac016f6" providerId="LiveId" clId="{4E2B9079-9E53-421E-8486-B8F1ABB42739}" dt="2019-08-16T06:55:47.478" v="44" actId="207"/>
          <ac:spMkLst>
            <pc:docMk/>
            <pc:sldMk cId="2462359078" sldId="1698"/>
            <ac:spMk id="113" creationId="{7E521B96-5627-43B0-A863-8EBB6E012C0E}"/>
          </ac:spMkLst>
        </pc:spChg>
        <pc:grpChg chg="del">
          <ac:chgData name="Nazar Shchur" userId="3faffa111ac016f6" providerId="LiveId" clId="{4E2B9079-9E53-421E-8486-B8F1ABB42739}" dt="2019-08-16T06:55:04.987" v="34" actId="478"/>
          <ac:grpSpMkLst>
            <pc:docMk/>
            <pc:sldMk cId="2462359078" sldId="1698"/>
            <ac:grpSpMk id="12" creationId="{466A852F-DAE8-47C4-9911-A30E927DD2E2}"/>
          </ac:grpSpMkLst>
        </pc:grpChg>
        <pc:picChg chg="add mod modCrop">
          <ac:chgData name="Nazar Shchur" userId="3faffa111ac016f6" providerId="LiveId" clId="{4E2B9079-9E53-421E-8486-B8F1ABB42739}" dt="2019-08-16T06:57:07.611" v="49" actId="1076"/>
          <ac:picMkLst>
            <pc:docMk/>
            <pc:sldMk cId="2462359078" sldId="1698"/>
            <ac:picMk id="52" creationId="{66A10F34-2518-4F82-9662-E1694738318B}"/>
          </ac:picMkLst>
        </pc:picChg>
      </pc:sldChg>
      <pc:sldChg chg="addSp delSp modSp add delAnim modAnim">
        <pc:chgData name="Nazar Shchur" userId="3faffa111ac016f6" providerId="LiveId" clId="{4E2B9079-9E53-421E-8486-B8F1ABB42739}" dt="2019-08-16T07:00:18.807" v="91"/>
        <pc:sldMkLst>
          <pc:docMk/>
          <pc:sldMk cId="3221937261" sldId="1699"/>
        </pc:sldMkLst>
        <pc:spChg chg="mod ord">
          <ac:chgData name="Nazar Shchur" userId="3faffa111ac016f6" providerId="LiveId" clId="{4E2B9079-9E53-421E-8486-B8F1ABB42739}" dt="2019-08-16T06:59:15.436" v="67" actId="1076"/>
          <ac:spMkLst>
            <pc:docMk/>
            <pc:sldMk cId="3221937261" sldId="1699"/>
            <ac:spMk id="113" creationId="{7E521B96-5627-43B0-A863-8EBB6E012C0E}"/>
          </ac:spMkLst>
        </pc:spChg>
        <pc:picChg chg="add mod modCrop">
          <ac:chgData name="Nazar Shchur" userId="3faffa111ac016f6" providerId="LiveId" clId="{4E2B9079-9E53-421E-8486-B8F1ABB42739}" dt="2019-08-16T06:59:25.977" v="70" actId="732"/>
          <ac:picMkLst>
            <pc:docMk/>
            <pc:sldMk cId="3221937261" sldId="1699"/>
            <ac:picMk id="12" creationId="{1CF404F6-B541-4E8A-8515-B3ADF2AAC98F}"/>
          </ac:picMkLst>
        </pc:picChg>
        <pc:picChg chg="del">
          <ac:chgData name="Nazar Shchur" userId="3faffa111ac016f6" providerId="LiveId" clId="{4E2B9079-9E53-421E-8486-B8F1ABB42739}" dt="2019-08-16T06:57:12.333" v="51" actId="478"/>
          <ac:picMkLst>
            <pc:docMk/>
            <pc:sldMk cId="3221937261" sldId="1699"/>
            <ac:picMk id="52" creationId="{66A10F34-2518-4F82-9662-E1694738318B}"/>
          </ac:picMkLst>
        </pc:picChg>
      </pc:sldChg>
    </pc:docChg>
  </pc:docChgLst>
  <pc:docChgLst>
    <pc:chgData name="Nazar Shchur" userId="3faffa111ac016f6" providerId="LiveId" clId="{1989AD31-E671-42B5-8575-E330C9FAD3B2}"/>
    <pc:docChg chg="custSel addSld delSld modSld">
      <pc:chgData name="Nazar Shchur" userId="3faffa111ac016f6" providerId="LiveId" clId="{1989AD31-E671-42B5-8575-E330C9FAD3B2}" dt="2020-01-13T17:31:24.988" v="46" actId="20577"/>
      <pc:docMkLst>
        <pc:docMk/>
      </pc:docMkLst>
      <pc:sldChg chg="modSp">
        <pc:chgData name="Nazar Shchur" userId="3faffa111ac016f6" providerId="LiveId" clId="{1989AD31-E671-42B5-8575-E330C9FAD3B2}" dt="2020-01-13T17:31:24.988" v="46" actId="20577"/>
        <pc:sldMkLst>
          <pc:docMk/>
          <pc:sldMk cId="3971564400" sldId="472"/>
        </pc:sldMkLst>
        <pc:spChg chg="mod">
          <ac:chgData name="Nazar Shchur" userId="3faffa111ac016f6" providerId="LiveId" clId="{1989AD31-E671-42B5-8575-E330C9FAD3B2}" dt="2020-01-13T17:31:24.988" v="46" actId="20577"/>
          <ac:spMkLst>
            <pc:docMk/>
            <pc:sldMk cId="3971564400" sldId="472"/>
            <ac:spMk id="24" creationId="{00000000-0000-0000-0000-000000000000}"/>
          </ac:spMkLst>
        </pc:spChg>
      </pc:sldChg>
      <pc:sldChg chg="addSp modAnim">
        <pc:chgData name="Nazar Shchur" userId="3faffa111ac016f6" providerId="LiveId" clId="{1989AD31-E671-42B5-8575-E330C9FAD3B2}" dt="2020-01-13T17:28:42.110" v="2"/>
        <pc:sldMkLst>
          <pc:docMk/>
          <pc:sldMk cId="833471515" sldId="513"/>
        </pc:sldMkLst>
        <pc:grpChg chg="add">
          <ac:chgData name="Nazar Shchur" userId="3faffa111ac016f6" providerId="LiveId" clId="{1989AD31-E671-42B5-8575-E330C9FAD3B2}" dt="2020-01-13T17:28:16.085" v="1"/>
          <ac:grpSpMkLst>
            <pc:docMk/>
            <pc:sldMk cId="833471515" sldId="513"/>
            <ac:grpSpMk id="9" creationId="{069C35ED-4A7E-4B93-AB1F-2A4159A8FE75}"/>
          </ac:grpSpMkLst>
        </pc:grpChg>
      </pc:sldChg>
      <pc:sldChg chg="del">
        <pc:chgData name="Nazar Shchur" userId="3faffa111ac016f6" providerId="LiveId" clId="{1989AD31-E671-42B5-8575-E330C9FAD3B2}" dt="2020-01-13T17:31:10.254" v="43" actId="47"/>
        <pc:sldMkLst>
          <pc:docMk/>
          <pc:sldMk cId="2400270238" sldId="2023"/>
        </pc:sldMkLst>
      </pc:sldChg>
      <pc:sldChg chg="del">
        <pc:chgData name="Nazar Shchur" userId="3faffa111ac016f6" providerId="LiveId" clId="{1989AD31-E671-42B5-8575-E330C9FAD3B2}" dt="2020-01-13T17:31:10.254" v="43" actId="47"/>
        <pc:sldMkLst>
          <pc:docMk/>
          <pc:sldMk cId="202139718" sldId="2049"/>
        </pc:sldMkLst>
      </pc:sldChg>
      <pc:sldChg chg="del">
        <pc:chgData name="Nazar Shchur" userId="3faffa111ac016f6" providerId="LiveId" clId="{1989AD31-E671-42B5-8575-E330C9FAD3B2}" dt="2020-01-13T17:31:10.254" v="43" actId="47"/>
        <pc:sldMkLst>
          <pc:docMk/>
          <pc:sldMk cId="2121994451" sldId="2050"/>
        </pc:sldMkLst>
      </pc:sldChg>
      <pc:sldChg chg="modSp add">
        <pc:chgData name="Nazar Shchur" userId="3faffa111ac016f6" providerId="LiveId" clId="{1989AD31-E671-42B5-8575-E330C9FAD3B2}" dt="2020-01-13T17:29:12.457" v="8" actId="207"/>
        <pc:sldMkLst>
          <pc:docMk/>
          <pc:sldMk cId="2461870537" sldId="2126"/>
        </pc:sldMkLst>
        <pc:spChg chg="mod">
          <ac:chgData name="Nazar Shchur" userId="3faffa111ac016f6" providerId="LiveId" clId="{1989AD31-E671-42B5-8575-E330C9FAD3B2}" dt="2020-01-13T17:29:12.457" v="8" actId="207"/>
          <ac:spMkLst>
            <pc:docMk/>
            <pc:sldMk cId="2461870537" sldId="2126"/>
            <ac:spMk id="14" creationId="{038F9AED-BC34-48F5-B3B7-D093B80DFC7C}"/>
          </ac:spMkLst>
        </pc:spChg>
      </pc:sldChg>
      <pc:sldChg chg="modSp add">
        <pc:chgData name="Nazar Shchur" userId="3faffa111ac016f6" providerId="LiveId" clId="{1989AD31-E671-42B5-8575-E330C9FAD3B2}" dt="2020-01-13T17:29:36.563" v="14" actId="1076"/>
        <pc:sldMkLst>
          <pc:docMk/>
          <pc:sldMk cId="808896351" sldId="2153"/>
        </pc:sldMkLst>
        <pc:spChg chg="mod">
          <ac:chgData name="Nazar Shchur" userId="3faffa111ac016f6" providerId="LiveId" clId="{1989AD31-E671-42B5-8575-E330C9FAD3B2}" dt="2020-01-13T17:29:36.563" v="14" actId="1076"/>
          <ac:spMkLst>
            <pc:docMk/>
            <pc:sldMk cId="808896351" sldId="2153"/>
            <ac:spMk id="14" creationId="{038F9AED-BC34-48F5-B3B7-D093B80DFC7C}"/>
          </ac:spMkLst>
        </pc:spChg>
      </pc:sldChg>
      <pc:sldChg chg="addSp delSp modSp add delAnim modAnim">
        <pc:chgData name="Nazar Shchur" userId="3faffa111ac016f6" providerId="LiveId" clId="{1989AD31-E671-42B5-8575-E330C9FAD3B2}" dt="2020-01-13T17:30:22.089" v="28" actId="1076"/>
        <pc:sldMkLst>
          <pc:docMk/>
          <pc:sldMk cId="874329234" sldId="2154"/>
        </pc:sldMkLst>
        <pc:spChg chg="mod">
          <ac:chgData name="Nazar Shchur" userId="3faffa111ac016f6" providerId="LiveId" clId="{1989AD31-E671-42B5-8575-E330C9FAD3B2}" dt="2020-01-13T17:30:22.089" v="28" actId="1076"/>
          <ac:spMkLst>
            <pc:docMk/>
            <pc:sldMk cId="874329234" sldId="2154"/>
            <ac:spMk id="14" creationId="{038F9AED-BC34-48F5-B3B7-D093B80DFC7C}"/>
          </ac:spMkLst>
        </pc:spChg>
        <pc:picChg chg="del">
          <ac:chgData name="Nazar Shchur" userId="3faffa111ac016f6" providerId="LiveId" clId="{1989AD31-E671-42B5-8575-E330C9FAD3B2}" dt="2020-01-13T17:30:18.695" v="26" actId="478"/>
          <ac:picMkLst>
            <pc:docMk/>
            <pc:sldMk cId="874329234" sldId="2154"/>
            <ac:picMk id="7" creationId="{4FE537BE-7A07-49B9-BDA6-EFE80D32A6FE}"/>
          </ac:picMkLst>
        </pc:picChg>
        <pc:picChg chg="add">
          <ac:chgData name="Nazar Shchur" userId="3faffa111ac016f6" providerId="LiveId" clId="{1989AD31-E671-42B5-8575-E330C9FAD3B2}" dt="2020-01-13T17:30:19.015" v="27"/>
          <ac:picMkLst>
            <pc:docMk/>
            <pc:sldMk cId="874329234" sldId="2154"/>
            <ac:picMk id="12" creationId="{1BB6B123-0DC7-4B05-A66C-1A12844BFA1C}"/>
          </ac:picMkLst>
        </pc:picChg>
      </pc:sldChg>
      <pc:sldChg chg="add del">
        <pc:chgData name="Nazar Shchur" userId="3faffa111ac016f6" providerId="LiveId" clId="{1989AD31-E671-42B5-8575-E330C9FAD3B2}" dt="2020-01-13T17:30:32.152" v="30" actId="47"/>
        <pc:sldMkLst>
          <pc:docMk/>
          <pc:sldMk cId="2814765175" sldId="2155"/>
        </pc:sldMkLst>
      </pc:sldChg>
      <pc:sldChg chg="add del">
        <pc:chgData name="Nazar Shchur" userId="3faffa111ac016f6" providerId="LiveId" clId="{1989AD31-E671-42B5-8575-E330C9FAD3B2}" dt="2020-01-13T17:30:35.936" v="31" actId="47"/>
        <pc:sldMkLst>
          <pc:docMk/>
          <pc:sldMk cId="1750163641" sldId="2156"/>
        </pc:sldMkLst>
      </pc:sldChg>
      <pc:sldChg chg="modSp add">
        <pc:chgData name="Nazar Shchur" userId="3faffa111ac016f6" providerId="LiveId" clId="{1989AD31-E671-42B5-8575-E330C9FAD3B2}" dt="2020-01-13T17:31:04.701" v="42" actId="207"/>
        <pc:sldMkLst>
          <pc:docMk/>
          <pc:sldMk cId="1227982042" sldId="2157"/>
        </pc:sldMkLst>
        <pc:spChg chg="mod">
          <ac:chgData name="Nazar Shchur" userId="3faffa111ac016f6" providerId="LiveId" clId="{1989AD31-E671-42B5-8575-E330C9FAD3B2}" dt="2020-01-13T17:31:04.701" v="42" actId="207"/>
          <ac:spMkLst>
            <pc:docMk/>
            <pc:sldMk cId="1227982042" sldId="2157"/>
            <ac:spMk id="14" creationId="{038F9AED-BC34-48F5-B3B7-D093B80DFC7C}"/>
          </ac:spMkLst>
        </pc:spChg>
      </pc:sldChg>
      <pc:sldChg chg="add del">
        <pc:chgData name="Nazar Shchur" userId="3faffa111ac016f6" providerId="LiveId" clId="{1989AD31-E671-42B5-8575-E330C9FAD3B2}" dt="2020-01-13T17:30:30.943" v="29" actId="47"/>
        <pc:sldMkLst>
          <pc:docMk/>
          <pc:sldMk cId="649383302" sldId="21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9F47D-97CC-44E4-A185-7F6298C878C2}" type="datetimeFigureOut">
              <a:rPr lang="uk-UA" smtClean="0"/>
              <a:pPr/>
              <a:t>09.04.2020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399A-B587-42BB-B4A2-B5768FCE614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350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7001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2954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8621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574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25531"/>
            <a:ext cx="10800160" cy="2819800"/>
          </a:xfrm>
        </p:spPr>
        <p:txBody>
          <a:bodyPr anchor="b"/>
          <a:lstStyle>
            <a:lvl1pPr algn="ctr"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254073"/>
            <a:ext cx="10800160" cy="1955486"/>
          </a:xfrm>
        </p:spPr>
        <p:txBody>
          <a:bodyPr/>
          <a:lstStyle>
            <a:lvl1pPr marL="0" indent="0" algn="ctr">
              <a:buNone/>
              <a:defRPr sz="2834"/>
            </a:lvl1pPr>
            <a:lvl2pPr marL="539953" indent="0" algn="ctr">
              <a:buNone/>
              <a:defRPr sz="2362"/>
            </a:lvl2pPr>
            <a:lvl3pPr marL="1079906" indent="0" algn="ctr">
              <a:buNone/>
              <a:defRPr sz="2126"/>
            </a:lvl3pPr>
            <a:lvl4pPr marL="1619860" indent="0" algn="ctr">
              <a:buNone/>
              <a:defRPr sz="1890"/>
            </a:lvl4pPr>
            <a:lvl5pPr marL="2159813" indent="0" algn="ctr">
              <a:buNone/>
              <a:defRPr sz="1890"/>
            </a:lvl5pPr>
            <a:lvl6pPr marL="2699766" indent="0" algn="ctr">
              <a:buNone/>
              <a:defRPr sz="1890"/>
            </a:lvl6pPr>
            <a:lvl7pPr marL="3239719" indent="0" algn="ctr">
              <a:buNone/>
              <a:defRPr sz="1890"/>
            </a:lvl7pPr>
            <a:lvl8pPr marL="3779672" indent="0" algn="ctr">
              <a:buNone/>
              <a:defRPr sz="1890"/>
            </a:lvl8pPr>
            <a:lvl9pPr marL="4319626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7702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819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31220"/>
            <a:ext cx="3105046" cy="686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31220"/>
            <a:ext cx="9135135" cy="6863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9452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25531"/>
            <a:ext cx="10800160" cy="2819800"/>
          </a:xfrm>
        </p:spPr>
        <p:txBody>
          <a:bodyPr anchor="b"/>
          <a:lstStyle>
            <a:lvl1pPr algn="ctr">
              <a:defRPr sz="7086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254073"/>
            <a:ext cx="10800160" cy="1955486"/>
          </a:xfrm>
        </p:spPr>
        <p:txBody>
          <a:bodyPr/>
          <a:lstStyle>
            <a:lvl1pPr marL="0" indent="0" algn="ctr">
              <a:buNone/>
              <a:defRPr sz="2834"/>
            </a:lvl1pPr>
            <a:lvl2pPr marL="539953" indent="0" algn="ctr">
              <a:buNone/>
              <a:defRPr sz="2362"/>
            </a:lvl2pPr>
            <a:lvl3pPr marL="1079906" indent="0" algn="ctr">
              <a:buNone/>
              <a:defRPr sz="2126"/>
            </a:lvl3pPr>
            <a:lvl4pPr marL="1619860" indent="0" algn="ctr">
              <a:buNone/>
              <a:defRPr sz="1890"/>
            </a:lvl4pPr>
            <a:lvl5pPr marL="2159813" indent="0" algn="ctr">
              <a:buNone/>
              <a:defRPr sz="1890"/>
            </a:lvl5pPr>
            <a:lvl6pPr marL="2699766" indent="0" algn="ctr">
              <a:buNone/>
              <a:defRPr sz="1890"/>
            </a:lvl6pPr>
            <a:lvl7pPr marL="3239719" indent="0" algn="ctr">
              <a:buNone/>
              <a:defRPr sz="1890"/>
            </a:lvl7pPr>
            <a:lvl8pPr marL="3779672" indent="0" algn="ctr">
              <a:buNone/>
              <a:defRPr sz="1890"/>
            </a:lvl8pPr>
            <a:lvl9pPr marL="4319626" indent="0" algn="ctr">
              <a:buNone/>
              <a:defRPr sz="189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262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037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19234"/>
            <a:ext cx="12420184" cy="3369135"/>
          </a:xfrm>
        </p:spPr>
        <p:txBody>
          <a:bodyPr anchor="b"/>
          <a:lstStyle>
            <a:lvl1pPr>
              <a:defRPr sz="7086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420241"/>
            <a:ext cx="12420184" cy="1771749"/>
          </a:xfrm>
        </p:spPr>
        <p:txBody>
          <a:bodyPr/>
          <a:lstStyle>
            <a:lvl1pPr marL="0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1pPr>
            <a:lvl2pPr marL="539953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0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8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81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76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71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6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62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0398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56098"/>
            <a:ext cx="6120091" cy="5139011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9" y="2156098"/>
            <a:ext cx="6120091" cy="5139011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48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31221"/>
            <a:ext cx="12420184" cy="1565514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1985485"/>
            <a:ext cx="6091965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2958540"/>
            <a:ext cx="6091965" cy="4351567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85485"/>
            <a:ext cx="6121966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958540"/>
            <a:ext cx="6121966" cy="4351567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7408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7009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8557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2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66169"/>
            <a:ext cx="7290108" cy="5755841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4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2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040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80894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2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66169"/>
            <a:ext cx="7290108" cy="5755841"/>
          </a:xfrm>
        </p:spPr>
        <p:txBody>
          <a:bodyPr anchor="t"/>
          <a:lstStyle>
            <a:lvl1pPr marL="0" indent="0">
              <a:buNone/>
              <a:defRPr sz="3779"/>
            </a:lvl1pPr>
            <a:lvl2pPr marL="539953" indent="0">
              <a:buNone/>
              <a:defRPr sz="3307"/>
            </a:lvl2pPr>
            <a:lvl3pPr marL="1079906" indent="0">
              <a:buNone/>
              <a:defRPr sz="2834"/>
            </a:lvl3pPr>
            <a:lvl4pPr marL="1619860" indent="0">
              <a:buNone/>
              <a:defRPr sz="2362"/>
            </a:lvl4pPr>
            <a:lvl5pPr marL="2159813" indent="0">
              <a:buNone/>
              <a:defRPr sz="2362"/>
            </a:lvl5pPr>
            <a:lvl6pPr marL="2699766" indent="0">
              <a:buNone/>
              <a:defRPr sz="2362"/>
            </a:lvl6pPr>
            <a:lvl7pPr marL="3239719" indent="0">
              <a:buNone/>
              <a:defRPr sz="2362"/>
            </a:lvl7pPr>
            <a:lvl8pPr marL="3779672" indent="0">
              <a:buNone/>
              <a:defRPr sz="2362"/>
            </a:lvl8pPr>
            <a:lvl9pPr marL="4319626" indent="0">
              <a:buNone/>
              <a:defRPr sz="2362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2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548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1649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31220"/>
            <a:ext cx="3105046" cy="6863888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6" y="431220"/>
            <a:ext cx="9135135" cy="686388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38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19233"/>
            <a:ext cx="12420184" cy="3369135"/>
          </a:xfrm>
        </p:spPr>
        <p:txBody>
          <a:bodyPr anchor="b"/>
          <a:lstStyle>
            <a:lvl1pPr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420241"/>
            <a:ext cx="12420184" cy="1771749"/>
          </a:xfrm>
        </p:spPr>
        <p:txBody>
          <a:bodyPr/>
          <a:lstStyle>
            <a:lvl1pPr marL="0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1pPr>
            <a:lvl2pPr marL="539953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0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8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81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76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71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6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62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0282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566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31220"/>
            <a:ext cx="12420184" cy="15655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985485"/>
            <a:ext cx="6091965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958540"/>
            <a:ext cx="6091965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85485"/>
            <a:ext cx="6121966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958540"/>
            <a:ext cx="6121966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830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98593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990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66168"/>
            <a:ext cx="7290108" cy="5755841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4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939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66168"/>
            <a:ext cx="7290108" cy="5755841"/>
          </a:xfrm>
        </p:spPr>
        <p:txBody>
          <a:bodyPr anchor="t"/>
          <a:lstStyle>
            <a:lvl1pPr marL="0" indent="0">
              <a:buNone/>
              <a:defRPr sz="3779"/>
            </a:lvl1pPr>
            <a:lvl2pPr marL="539953" indent="0">
              <a:buNone/>
              <a:defRPr sz="3307"/>
            </a:lvl2pPr>
            <a:lvl3pPr marL="1079906" indent="0">
              <a:buNone/>
              <a:defRPr sz="2834"/>
            </a:lvl3pPr>
            <a:lvl4pPr marL="1619860" indent="0">
              <a:buNone/>
              <a:defRPr sz="2362"/>
            </a:lvl4pPr>
            <a:lvl5pPr marL="2159813" indent="0">
              <a:buNone/>
              <a:defRPr sz="2362"/>
            </a:lvl5pPr>
            <a:lvl6pPr marL="2699766" indent="0">
              <a:buNone/>
              <a:defRPr sz="2362"/>
            </a:lvl6pPr>
            <a:lvl7pPr marL="3239719" indent="0">
              <a:buNone/>
              <a:defRPr sz="2362"/>
            </a:lvl7pPr>
            <a:lvl8pPr marL="3779672" indent="0">
              <a:buNone/>
              <a:defRPr sz="2362"/>
            </a:lvl8pPr>
            <a:lvl9pPr marL="4319626" indent="0">
              <a:buNone/>
              <a:defRPr sz="236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pPr/>
              <a:t>9-4-2020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0107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31220"/>
            <a:ext cx="12420184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56097"/>
            <a:ext cx="12420184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506968"/>
            <a:ext cx="4860072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215C-3A82-40ED-9E83-CB21DA54D37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7809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06" rtl="0" eaLnBrk="1" latinLnBrk="0" hangingPunct="1">
        <a:lnSpc>
          <a:spcPct val="90000"/>
        </a:lnSpc>
        <a:spcBef>
          <a:spcPct val="0"/>
        </a:spcBef>
        <a:buNone/>
        <a:defRPr sz="5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77" indent="-269977" algn="l" defTabSz="107990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30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34988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83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78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69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64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602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5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86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76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719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672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62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31221"/>
            <a:ext cx="12420184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56098"/>
            <a:ext cx="12420184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506969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C46C2-E70E-41E8-B8D2-5438C7F4DB69}" type="datetimeFigureOut">
              <a:rPr lang="en-GB" smtClean="0"/>
              <a:pPr/>
              <a:t>09/04/2020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506969"/>
            <a:ext cx="4860072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506969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186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ver dir="u"/>
  </p:transition>
  <p:txStyles>
    <p:titleStyle>
      <a:lvl1pPr algn="l" defTabSz="1079906" rtl="0" eaLnBrk="1" latinLnBrk="0" hangingPunct="1">
        <a:lnSpc>
          <a:spcPct val="90000"/>
        </a:lnSpc>
        <a:spcBef>
          <a:spcPct val="0"/>
        </a:spcBef>
        <a:buNone/>
        <a:defRPr sz="5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77" indent="-269977" algn="l" defTabSz="107990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30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34988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83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78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69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64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602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5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86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76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719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672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62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" y="1634370"/>
            <a:ext cx="14398977" cy="4947016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253" y="1634370"/>
            <a:ext cx="5273817" cy="4947016"/>
          </a:xfrm>
        </p:spPr>
        <p:txBody>
          <a:bodyPr anchor="ctr">
            <a:no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Розв’язування задач</a:t>
            </a:r>
          </a:p>
        </p:txBody>
      </p:sp>
      <p:pic>
        <p:nvPicPr>
          <p:cNvPr id="10" name="Picture 2" descr="Результат пошуку зображень за запитом origen de la fisica cuantica">
            <a:extLst>
              <a:ext uri="{FF2B5EF4-FFF2-40B4-BE49-F238E27FC236}">
                <a16:creationId xmlns:a16="http://schemas.microsoft.com/office/drawing/2014/main" xmlns="" id="{ADCF2979-7C8D-49B8-85BA-C1964B72B6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42" r="3088"/>
          <a:stretch/>
        </p:blipFill>
        <p:spPr bwMode="auto">
          <a:xfrm>
            <a:off x="7147428" y="1902746"/>
            <a:ext cx="6796372" cy="441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3471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14400213" cy="4343263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511"/>
          </a:p>
        </p:txBody>
      </p:sp>
      <p:sp>
        <p:nvSpPr>
          <p:cNvPr id="7" name="Rectangle 53"/>
          <p:cNvSpPr/>
          <p:nvPr/>
        </p:nvSpPr>
        <p:spPr>
          <a:xfrm>
            <a:off x="2255521" y="848918"/>
            <a:ext cx="9845040" cy="2773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56"/>
          <p:cNvSpPr/>
          <p:nvPr/>
        </p:nvSpPr>
        <p:spPr>
          <a:xfrm>
            <a:off x="2255520" y="3622513"/>
            <a:ext cx="9845041" cy="4476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Button Color - Down"/>
          <p:cNvSpPr/>
          <p:nvPr/>
        </p:nvSpPr>
        <p:spPr>
          <a:xfrm>
            <a:off x="2842033" y="1171417"/>
            <a:ext cx="8845346" cy="2128600"/>
          </a:xfrm>
          <a:prstGeom prst="rect">
            <a:avLst/>
          </a:prstGeom>
          <a:solidFill>
            <a:srgbClr val="EF6C00"/>
          </a:solidFill>
          <a:ln w="38100">
            <a:solidFill>
              <a:srgbClr val="EF6C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Домашнє завдання</a:t>
            </a:r>
            <a:endParaRPr lang="nl-NL" sz="4800" b="1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Button Color - Down"/>
          <p:cNvSpPr/>
          <p:nvPr/>
        </p:nvSpPr>
        <p:spPr>
          <a:xfrm>
            <a:off x="1290855" y="3945013"/>
            <a:ext cx="12043954" cy="3361559"/>
          </a:xfrm>
          <a:prstGeom prst="rect">
            <a:avLst/>
          </a:prstGeom>
          <a:solidFill>
            <a:srgbClr val="EF6C00"/>
          </a:solidFill>
          <a:ln w="38100">
            <a:solidFill>
              <a:srgbClr val="EF6C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Повторити § 40</a:t>
            </a:r>
            <a:r>
              <a:rPr lang="uk-UA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endParaRPr lang="uk-UA" sz="48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56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>
            <a:extLst>
              <a:ext uri="{FF2B5EF4-FFF2-40B4-BE49-F238E27FC236}">
                <a16:creationId xmlns:a16="http://schemas.microsoft.com/office/drawing/2014/main" xmlns="" id="{85B62B56-4165-4D0B-966C-FD2EF78B9026}"/>
              </a:ext>
            </a:extLst>
          </p:cNvPr>
          <p:cNvGrpSpPr/>
          <p:nvPr/>
        </p:nvGrpSpPr>
        <p:grpSpPr>
          <a:xfrm>
            <a:off x="7333244" y="988405"/>
            <a:ext cx="7111019" cy="7111019"/>
            <a:chOff x="7333244" y="988405"/>
            <a:chExt cx="7111019" cy="7111019"/>
          </a:xfrm>
        </p:grpSpPr>
        <p:pic>
          <p:nvPicPr>
            <p:cNvPr id="1026" name="Picture 2" descr="Iodine Plate of evaporating pellets">
              <a:extLst>
                <a:ext uri="{FF2B5EF4-FFF2-40B4-BE49-F238E27FC236}">
                  <a16:creationId xmlns:a16="http://schemas.microsoft.com/office/drawing/2014/main" xmlns="" id="{C04BECE7-3FCE-451C-A7CF-D8B9B88467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244" y="988405"/>
              <a:ext cx="7111019" cy="7111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кутник 14">
              <a:extLst>
                <a:ext uri="{FF2B5EF4-FFF2-40B4-BE49-F238E27FC236}">
                  <a16:creationId xmlns:a16="http://schemas.microsoft.com/office/drawing/2014/main" xmlns="" id="{A46E8EA8-B85E-42CD-BA6B-7A6BDFA803ED}"/>
                </a:ext>
              </a:extLst>
            </p:cNvPr>
            <p:cNvSpPr/>
            <p:nvPr/>
          </p:nvSpPr>
          <p:spPr>
            <a:xfrm>
              <a:off x="12872667" y="2375146"/>
              <a:ext cx="1107494" cy="59795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Button Color - Down">
                <a:extLst>
                  <a:ext uri="{FF2B5EF4-FFF2-40B4-BE49-F238E27FC236}">
                    <a16:creationId xmlns:a16="http://schemas.microsoft.com/office/drawing/2014/main" id="{0BD2A9F3-C46D-4F19-A8F5-4DB2FD3BF7C8}"/>
                  </a:ext>
                </a:extLst>
              </p:cNvPr>
              <p:cNvSpPr/>
              <p:nvPr/>
            </p:nvSpPr>
            <p:spPr>
              <a:xfrm>
                <a:off x="719031" y="2674126"/>
                <a:ext cx="5793736" cy="3148190"/>
              </a:xfrm>
              <a:prstGeom prst="rect">
                <a:avLst/>
              </a:prstGeom>
              <a:solidFill>
                <a:srgbClr val="00838F"/>
              </a:solidFill>
              <a:ln w="38100">
                <a:solidFill>
                  <a:srgbClr val="00838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1. Є </a:t>
                </a:r>
                <a:r>
                  <a:rPr lang="uk-UA" sz="32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uk-UA" sz="3200" b="1" baseline="30000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uk-UA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атомів радіоактивного ізотопу Йоду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uk-UA" sz="32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uk-UA" sz="32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𝟓𝟑</m:t>
                        </m:r>
                      </m:sub>
                      <m:sup>
                        <m:r>
                          <a:rPr lang="uk-UA" sz="32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</m:sup>
                      <m:e>
                        <m:r>
                          <a:rPr lang="en-US" sz="32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𝐈</m:t>
                        </m:r>
                      </m:e>
                    </m:sPre>
                  </m:oMath>
                </a14:m>
                <a:r>
                  <a:rPr lang="uk-UA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період піврозпаду якого 25 хв. Яка приблизна кількість </a:t>
                </a:r>
                <a:r>
                  <a:rPr lang="uk-UA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ядер</a:t>
                </a:r>
                <a:r>
                  <a:rPr lang="uk-UA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залишиться через </a:t>
                </a:r>
                <a:r>
                  <a:rPr lang="uk-UA" sz="3200" b="1" dirty="0">
                    <a:solidFill>
                      <a:srgbClr val="FFFF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 хв?</a:t>
                </a:r>
              </a:p>
            </p:txBody>
          </p:sp>
        </mc:Choice>
        <mc:Fallback>
          <p:sp>
            <p:nvSpPr>
              <p:cNvPr id="28" name="Button Color - Down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BD2A9F3-C46D-4F19-A8F5-4DB2FD3BF7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31" y="2674126"/>
                <a:ext cx="5793736" cy="3148190"/>
              </a:xfrm>
              <a:prstGeom prst="rect">
                <a:avLst/>
              </a:prstGeom>
              <a:blipFill>
                <a:blip r:embed="rId5" cstate="print"/>
                <a:stretch>
                  <a:fillRect l="-1987" t="-575" r="-3870" b="-4406"/>
                </a:stretch>
              </a:blipFill>
              <a:ln w="38100">
                <a:solidFill>
                  <a:srgbClr val="00838F"/>
                </a:solidFill>
              </a:ln>
              <a:effec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9644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xmlns="" id="{85C2E968-B54D-4A0B-8F2C-452DEBCAFDC4}"/>
              </a:ext>
            </a:extLst>
          </p:cNvPr>
          <p:cNvGrpSpPr/>
          <p:nvPr/>
        </p:nvGrpSpPr>
        <p:grpSpPr>
          <a:xfrm>
            <a:off x="7333244" y="988405"/>
            <a:ext cx="7111019" cy="7111019"/>
            <a:chOff x="7333244" y="988405"/>
            <a:chExt cx="7111019" cy="7111019"/>
          </a:xfrm>
        </p:grpSpPr>
        <p:pic>
          <p:nvPicPr>
            <p:cNvPr id="2050" name="Picture 2" descr="Radium Broken wristwatch">
              <a:extLst>
                <a:ext uri="{FF2B5EF4-FFF2-40B4-BE49-F238E27FC236}">
                  <a16:creationId xmlns:a16="http://schemas.microsoft.com/office/drawing/2014/main" xmlns="" id="{E9F68EF3-7C57-4B8C-8F70-1947B98181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244" y="988405"/>
              <a:ext cx="7111019" cy="7111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кутник 15">
              <a:extLst>
                <a:ext uri="{FF2B5EF4-FFF2-40B4-BE49-F238E27FC236}">
                  <a16:creationId xmlns:a16="http://schemas.microsoft.com/office/drawing/2014/main" xmlns="" id="{08721BDC-C104-4050-913E-8F1DBFF17EA5}"/>
                </a:ext>
              </a:extLst>
            </p:cNvPr>
            <p:cNvSpPr/>
            <p:nvPr/>
          </p:nvSpPr>
          <p:spPr>
            <a:xfrm>
              <a:off x="12842247" y="2450592"/>
              <a:ext cx="1392227" cy="5979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sp>
        <p:nvSpPr>
          <p:cNvPr id="28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491215"/>
            <a:ext cx="5793736" cy="3372111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2. Деяка маса радіоактивного Радію містить </a:t>
            </a:r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ꞏ10</a:t>
            </a:r>
            <a:r>
              <a:rPr lang="uk-UA" sz="32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атомів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. Скільки атомів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розпадеться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за добу, якщо період піврозпаду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Радію – 1600 років?</a:t>
            </a:r>
          </a:p>
        </p:txBody>
      </p:sp>
    </p:spTree>
    <p:extLst>
      <p:ext uri="{BB962C8B-B14F-4D97-AF65-F5344CB8AC3E}">
        <p14:creationId xmlns:p14="http://schemas.microsoft.com/office/powerpoint/2010/main" xmlns="" val="29187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увати 6">
            <a:extLst>
              <a:ext uri="{FF2B5EF4-FFF2-40B4-BE49-F238E27FC236}">
                <a16:creationId xmlns:a16="http://schemas.microsoft.com/office/drawing/2014/main" xmlns="" id="{85B62B56-4165-4D0B-966C-FD2EF78B9026}"/>
              </a:ext>
            </a:extLst>
          </p:cNvPr>
          <p:cNvGrpSpPr/>
          <p:nvPr/>
        </p:nvGrpSpPr>
        <p:grpSpPr>
          <a:xfrm>
            <a:off x="7333244" y="988405"/>
            <a:ext cx="7111019" cy="7111019"/>
            <a:chOff x="7333244" y="988405"/>
            <a:chExt cx="7111019" cy="7111019"/>
          </a:xfrm>
        </p:grpSpPr>
        <p:pic>
          <p:nvPicPr>
            <p:cNvPr id="1026" name="Picture 2" descr="Iodine Plate of evaporating pellets">
              <a:extLst>
                <a:ext uri="{FF2B5EF4-FFF2-40B4-BE49-F238E27FC236}">
                  <a16:creationId xmlns:a16="http://schemas.microsoft.com/office/drawing/2014/main" xmlns="" id="{C04BECE7-3FCE-451C-A7CF-D8B9B88467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244" y="988405"/>
              <a:ext cx="7111019" cy="7111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кутник 14">
              <a:extLst>
                <a:ext uri="{FF2B5EF4-FFF2-40B4-BE49-F238E27FC236}">
                  <a16:creationId xmlns:a16="http://schemas.microsoft.com/office/drawing/2014/main" xmlns="" id="{A46E8EA8-B85E-42CD-BA6B-7A6BDFA803ED}"/>
                </a:ext>
              </a:extLst>
            </p:cNvPr>
            <p:cNvSpPr/>
            <p:nvPr/>
          </p:nvSpPr>
          <p:spPr>
            <a:xfrm>
              <a:off x="12872667" y="2450592"/>
              <a:ext cx="1107494" cy="3951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sp>
        <p:nvSpPr>
          <p:cNvPr id="28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3. Період піврозпаду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Йоду-131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дорівнює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діб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. Скільки відсотків від початкової кількості атомів Йоду-131 залишиться через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доби?</a:t>
            </a:r>
          </a:p>
        </p:txBody>
      </p:sp>
    </p:spTree>
    <p:extLst>
      <p:ext uri="{BB962C8B-B14F-4D97-AF65-F5344CB8AC3E}">
        <p14:creationId xmlns:p14="http://schemas.microsoft.com/office/powerpoint/2010/main" xmlns="" val="270331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rgbClr val="00838F"/>
            </a:solidFill>
            <a:ln>
              <a:solidFill>
                <a:srgbClr val="0083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sp>
        <p:nvSpPr>
          <p:cNvPr id="28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4. Період піврозпаду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Селену-75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дорівнює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діб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. Скільки відсотків атомів цього нукліда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розпадеться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uk-UA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840 діб?</a:t>
            </a:r>
          </a:p>
        </p:txBody>
      </p: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xmlns="" id="{F89A56A9-B6A1-4746-B370-15F5CBCC8559}"/>
              </a:ext>
            </a:extLst>
          </p:cNvPr>
          <p:cNvGrpSpPr/>
          <p:nvPr/>
        </p:nvGrpSpPr>
        <p:grpSpPr>
          <a:xfrm>
            <a:off x="7333861" y="988406"/>
            <a:ext cx="7110402" cy="7110402"/>
            <a:chOff x="7333861" y="988406"/>
            <a:chExt cx="7110402" cy="7110402"/>
          </a:xfrm>
        </p:grpSpPr>
        <p:pic>
          <p:nvPicPr>
            <p:cNvPr id="3074" name="Picture 2" descr="Selenium Poster sample">
              <a:extLst>
                <a:ext uri="{FF2B5EF4-FFF2-40B4-BE49-F238E27FC236}">
                  <a16:creationId xmlns:a16="http://schemas.microsoft.com/office/drawing/2014/main" xmlns="" id="{8580B2F5-704E-4D1D-93AD-9DB4B3FB90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3861" y="988406"/>
              <a:ext cx="7110402" cy="71104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кутник 15">
              <a:extLst>
                <a:ext uri="{FF2B5EF4-FFF2-40B4-BE49-F238E27FC236}">
                  <a16:creationId xmlns:a16="http://schemas.microsoft.com/office/drawing/2014/main" xmlns="" id="{A6F2EC30-2C4F-46ED-8BDD-BF18DBFA524F}"/>
                </a:ext>
              </a:extLst>
            </p:cNvPr>
            <p:cNvSpPr/>
            <p:nvPr/>
          </p:nvSpPr>
          <p:spPr>
            <a:xfrm>
              <a:off x="12872667" y="2450592"/>
              <a:ext cx="1107494" cy="39518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1344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79906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  <a:endParaRPr lang="en-GB" sz="4400" kern="0" dirty="0">
              <a:solidFill>
                <a:srgbClr val="009688"/>
              </a:solidFill>
            </a:endParaRPr>
          </a:p>
        </p:txBody>
      </p:sp>
      <p:sp>
        <p:nvSpPr>
          <p:cNvPr id="5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b="1" dirty="0" smtClean="0">
                <a:solidFill>
                  <a:schemeClr val="bg1"/>
                </a:solidFill>
              </a:rPr>
              <a:t>Протактиній   </a:t>
            </a:r>
            <a:r>
              <a:rPr lang="uk-UA" sz="3200" b="1" dirty="0" smtClean="0">
                <a:solidFill>
                  <a:schemeClr val="bg1"/>
                </a:solidFill>
              </a:rPr>
              <a:t>піддали одному α-розпаду. Що є кінцевим продуктом цієї реакції?</a:t>
            </a:r>
            <a:endParaRPr lang="uk-U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pic>
        <p:nvPicPr>
          <p:cNvPr id="1033" name="Picture 9" descr="Урок физики в 11 классе по теме «Термоядерный синтез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534" y="1832727"/>
            <a:ext cx="7467679" cy="4888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79906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  <a:endParaRPr lang="en-GB" sz="4400" kern="0" dirty="0">
              <a:solidFill>
                <a:srgbClr val="009688"/>
              </a:solidFill>
            </a:endParaRPr>
          </a:p>
        </p:txBody>
      </p:sp>
      <p:sp>
        <p:nvSpPr>
          <p:cNvPr id="5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uk-U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Яке ядро утворилося в результаті α-розпаду Полонію-212?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pic>
        <p:nvPicPr>
          <p:cNvPr id="41986" name="Picture 2" descr="Радиационная гигие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146" y="1830722"/>
            <a:ext cx="7669067" cy="4939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79906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  <a:endParaRPr lang="en-GB" sz="4400" kern="0" dirty="0">
              <a:solidFill>
                <a:srgbClr val="009688"/>
              </a:solidFill>
            </a:endParaRPr>
          </a:p>
        </p:txBody>
      </p:sp>
      <p:sp>
        <p:nvSpPr>
          <p:cNvPr id="5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Уран  піддали трьом α- і двом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β-розпадам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Визначте кінцевий продукт реакції.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778530" y="2147017"/>
            <a:ext cx="22298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i="1" dirty="0" smtClean="0"/>
              <a:t>238</a:t>
            </a:r>
            <a:endParaRPr lang="ru-RU" sz="6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26658" y="5194434"/>
            <a:ext cx="14598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i="1" dirty="0" smtClean="0"/>
              <a:t>92</a:t>
            </a:r>
            <a:endParaRPr lang="ru-RU" sz="66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136279" y="1334703"/>
            <a:ext cx="3513221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900" i="1" dirty="0" smtClean="0"/>
              <a:t>U</a:t>
            </a:r>
            <a:endParaRPr lang="ru-RU" sz="389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rgbClr val="00838F"/>
          </a:solidFill>
          <a:ln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79906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  <a:endParaRPr lang="en-GB" sz="4400" kern="0" dirty="0">
              <a:solidFill>
                <a:srgbClr val="009688"/>
              </a:solidFill>
            </a:endParaRPr>
          </a:p>
        </p:txBody>
      </p:sp>
      <p:sp>
        <p:nvSpPr>
          <p:cNvPr id="5" name="Button Color - Down">
            <a:extLst>
              <a:ext uri="{FF2B5EF4-FFF2-40B4-BE49-F238E27FC236}">
                <a16:creationId xmlns:a16="http://schemas.microsoft.com/office/drawing/2014/main" xmlns="" id="{0BD2A9F3-C46D-4F19-A8F5-4DB2FD3BF7C8}"/>
              </a:ext>
            </a:extLst>
          </p:cNvPr>
          <p:cNvSpPr/>
          <p:nvPr/>
        </p:nvSpPr>
        <p:spPr>
          <a:xfrm>
            <a:off x="719031" y="2845779"/>
            <a:ext cx="5793736" cy="2662984"/>
          </a:xfrm>
          <a:prstGeom prst="rect">
            <a:avLst/>
          </a:prstGeom>
          <a:solidFill>
            <a:srgbClr val="00838F"/>
          </a:solidFill>
          <a:ln w="38100">
            <a:solidFill>
              <a:srgbClr val="00838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uk-UA" sz="3200" b="1" dirty="0" smtClean="0"/>
              <a:t>Радон  зазнав один α-розпад і два β -</a:t>
            </a:r>
            <a:r>
              <a:rPr lang="uk-UA" sz="3200" b="1" dirty="0" err="1" smtClean="0"/>
              <a:t>розпади</a:t>
            </a:r>
            <a:r>
              <a:rPr lang="uk-UA" sz="3200" b="1" dirty="0" smtClean="0"/>
              <a:t>. Ядро якого елемента стало продуктом цих </a:t>
            </a:r>
            <a:r>
              <a:rPr lang="uk-UA" sz="3200" b="1" dirty="0" err="1" smtClean="0"/>
              <a:t>розпадів</a:t>
            </a:r>
            <a:r>
              <a:rPr lang="uk-UA" sz="3200" b="1" dirty="0" smtClean="0"/>
              <a:t>?</a:t>
            </a:r>
            <a:endParaRPr lang="ru-RU" sz="3200" b="1" dirty="0" smtClean="0"/>
          </a:p>
          <a:p>
            <a:pPr algn="ctr"/>
            <a:endParaRPr lang="uk-UA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4400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09575" cy="247650"/>
          </a:xfrm>
          <a:prstGeom prst="rect">
            <a:avLst/>
          </a:prstGeom>
          <a:noFill/>
        </p:spPr>
      </p:pic>
      <p:pic>
        <p:nvPicPr>
          <p:cNvPr id="40964" name="Picture 4" descr="Системы удаления радона купить Цена в Челябинске - УВК-Инжинирин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2627" y="2115637"/>
            <a:ext cx="7229475" cy="438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44336"/>
      </a:accent1>
      <a:accent2>
        <a:srgbClr val="FF4081"/>
      </a:accent2>
      <a:accent3>
        <a:srgbClr val="3F51B5"/>
      </a:accent3>
      <a:accent4>
        <a:srgbClr val="2196F3"/>
      </a:accent4>
      <a:accent5>
        <a:srgbClr val="4CAF50"/>
      </a:accent5>
      <a:accent6>
        <a:srgbClr val="FFC10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4416</TotalTime>
  <Words>156</Words>
  <Application>Microsoft Office PowerPoint</Application>
  <PresentationFormat>Произвольный</PresentationFormat>
  <Paragraphs>26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Розв’язування задач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Мартин Коноплянка</dc:creator>
  <cp:lastModifiedBy>Оксаночка</cp:lastModifiedBy>
  <cp:revision>438</cp:revision>
  <dcterms:created xsi:type="dcterms:W3CDTF">2015-01-15T13:10:55Z</dcterms:created>
  <dcterms:modified xsi:type="dcterms:W3CDTF">2020-04-09T16:18:05Z</dcterms:modified>
</cp:coreProperties>
</file>