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2" r:id="rId3"/>
    <p:sldId id="725" r:id="rId4"/>
    <p:sldId id="665" r:id="rId5"/>
    <p:sldId id="259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10.04.2020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D0FD003-CC8B-42C0-AF4C-73845FC5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 повторення та розгалуження</a:t>
            </a:r>
          </a:p>
        </p:txBody>
      </p:sp>
      <p:pic>
        <p:nvPicPr>
          <p:cNvPr id="13" name="Picture 2" descr="algorithm, flow diagram, flowchart, usability, workflow icon">
            <a:extLst>
              <a:ext uri="{FF2B5EF4-FFF2-40B4-BE49-F238E27FC236}">
                <a16:creationId xmlns:a16="http://schemas.microsoft.com/office/drawing/2014/main" xmlns="" id="{BFD7CC0F-D7E6-4390-9A8C-BDF5FC25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в циклі можна використовувати і 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Приклад такого проекту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36A1BF-E60D-4296-BB79-7BCBFA99D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554"/>
          <a:stretch/>
        </p:blipFill>
        <p:spPr>
          <a:xfrm>
            <a:off x="1222615" y="2295226"/>
            <a:ext cx="9748928" cy="423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851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проекті виконавець кілька разів виконує команду переміщення на 10 кроків, доки він </a:t>
            </a:r>
            <a:r>
              <a:rPr lang="uk-UA" sz="2800" b="1" i="1" kern="0" dirty="0">
                <a:solidFill>
                  <a:srgbClr val="FFFF00"/>
                </a:solidFill>
              </a:rPr>
              <a:t>не доторкається до межі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78074A6-2348-4A8E-BC96-92651A10A389}"/>
              </a:ext>
            </a:extLst>
          </p:cNvPr>
          <p:cNvSpPr/>
          <p:nvPr/>
        </p:nvSpPr>
        <p:spPr>
          <a:xfrm>
            <a:off x="72005" y="2693829"/>
            <a:ext cx="5972332" cy="1476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під час руху він доторкається жовтого кольору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F76596E-B903-4BEB-A556-5FA6A5198F49}"/>
              </a:ext>
            </a:extLst>
          </p:cNvPr>
          <p:cNvSpPr/>
          <p:nvPr/>
        </p:nvSpPr>
        <p:spPr>
          <a:xfrm>
            <a:off x="6149818" y="2693829"/>
            <a:ext cx="5972332" cy="1476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під час руху доторкається синього кольору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52376EE-E1A8-47DB-B0FE-2F528291B7AC}"/>
              </a:ext>
            </a:extLst>
          </p:cNvPr>
          <p:cNvSpPr/>
          <p:nvPr/>
        </p:nvSpPr>
        <p:spPr>
          <a:xfrm>
            <a:off x="72005" y="4282137"/>
            <a:ext cx="5972332" cy="902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грає звук </a:t>
            </a:r>
            <a:r>
              <a:rPr lang="uk-UA" sz="2800" b="1" i="1" kern="0" dirty="0" err="1">
                <a:solidFill>
                  <a:srgbClr val="FFFFFF"/>
                </a:solidFill>
              </a:rPr>
              <a:t>няв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D19F39D9-6B7F-4C29-83E9-EECFB46B689C}"/>
              </a:ext>
            </a:extLst>
          </p:cNvPr>
          <p:cNvSpPr/>
          <p:nvPr/>
        </p:nvSpPr>
        <p:spPr>
          <a:xfrm>
            <a:off x="6149818" y="4282137"/>
            <a:ext cx="5972332" cy="902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грає певну ноту.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DADAE0-5B59-456E-AB99-948D8053D5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764" y="5297020"/>
            <a:ext cx="3662814" cy="10291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544B15-EF6F-47F5-936C-A0F50FDFDB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9818" y="5297020"/>
            <a:ext cx="5972332" cy="10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686565-98BE-4320-9F46-9C54C91D4F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9646" y="2228931"/>
            <a:ext cx="4939755" cy="2805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9EAD1A-60AB-49D2-AE51-D56F73ADE9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9991" y="3691987"/>
            <a:ext cx="3803526" cy="28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0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127193</TotalTime>
  <Words>135</Words>
  <Application>Microsoft Office PowerPoint</Application>
  <PresentationFormat>Произвольный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Вкладені алгоритмічні структури повторення та розгалуження</vt:lpstr>
      <vt:lpstr>Розгалуження, вкладене в цикл</vt:lpstr>
      <vt:lpstr>Розгалуження, вкладене в цикл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Оксаночка</cp:lastModifiedBy>
  <cp:revision>355</cp:revision>
  <dcterms:created xsi:type="dcterms:W3CDTF">2016-06-06T19:48:43Z</dcterms:created>
  <dcterms:modified xsi:type="dcterms:W3CDTF">2020-04-09T22:17:05Z</dcterms:modified>
</cp:coreProperties>
</file>