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11" r:id="rId3"/>
    <p:sldId id="712" r:id="rId4"/>
    <p:sldId id="713" r:id="rId5"/>
    <p:sldId id="715" r:id="rId6"/>
    <p:sldId id="716" r:id="rId7"/>
    <p:sldId id="259" r:id="rId8"/>
    <p:sldId id="304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9B83B6EE-4698-40BB-AF69-3B447095E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Вкладені алгоритмічні структури розгалуження</a:t>
            </a:r>
          </a:p>
        </p:txBody>
      </p:sp>
      <p:pic>
        <p:nvPicPr>
          <p:cNvPr id="12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10FB2CEA-2793-4EB8-8D78-1DC64F03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Наведемо приклад алгоритму з вкладеними розгалуженнями для розв'язування нижченаведеної задачі-гри.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6ED77-BEF9-4AA6-A0D6-1D40D8F0765F}"/>
              </a:ext>
            </a:extLst>
          </p:cNvPr>
          <p:cNvSpPr txBox="1"/>
          <p:nvPr/>
        </p:nvSpPr>
        <p:spPr>
          <a:xfrm>
            <a:off x="72008" y="2693967"/>
            <a:ext cx="8268124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Задача-гра 1</a:t>
            </a:r>
            <a:r>
              <a:rPr lang="uk-UA" sz="2800" b="1" i="1" kern="0" dirty="0">
                <a:solidFill>
                  <a:srgbClr val="FFFFFF"/>
                </a:solidFill>
              </a:rPr>
              <a:t>. Комп'ютер «загадав» натуральне число від 1 до 20. Учень намагається його вгадати. А комп'ютер відповідає, чи вгадав учень загадане число, чи учень назвав число, більше від загаданого, чи учень назвав число, менше від загаданого.</a:t>
            </a:r>
          </a:p>
        </p:txBody>
      </p:sp>
      <p:pic>
        <p:nvPicPr>
          <p:cNvPr id="1026" name="Picture 2" descr="apple, computer, imac, pc icon">
            <a:extLst>
              <a:ext uri="{FF2B5EF4-FFF2-40B4-BE49-F238E27FC236}">
                <a16:creationId xmlns:a16="http://schemas.microsoft.com/office/drawing/2014/main" xmlns="" id="{3638C4D7-E244-4819-BAD1-BDFC588A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2720" y="2693967"/>
            <a:ext cx="3539430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931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</a:t>
            </a:r>
            <a:br>
              <a:rPr lang="uk-UA" dirty="0"/>
            </a:br>
            <a:r>
              <a:rPr lang="uk-UA" dirty="0"/>
              <a:t>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F914CF-BBB0-4AFB-97C0-3EBC1B750B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5127" y="0"/>
            <a:ext cx="7066873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009" y="1196763"/>
            <a:ext cx="5053118" cy="954107"/>
          </a:xfrm>
          <a:prstGeom prst="wedgeRectCallout">
            <a:avLst>
              <a:gd name="adj1" fmla="val 80583"/>
              <a:gd name="adj2" fmla="val 105680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Блок-схема алгоритму задачі-гри 1</a:t>
            </a:r>
          </a:p>
        </p:txBody>
      </p:sp>
      <p:pic>
        <p:nvPicPr>
          <p:cNvPr id="2050" name="Picture 2" descr="123, counting, digits, early learning, numbers icon">
            <a:extLst>
              <a:ext uri="{FF2B5EF4-FFF2-40B4-BE49-F238E27FC236}">
                <a16:creationId xmlns:a16="http://schemas.microsoft.com/office/drawing/2014/main" xmlns="" id="{4A7577FF-75C8-43E0-ADCD-31CD6258F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66" y="2237872"/>
            <a:ext cx="4142803" cy="414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947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наведених вище прикладах,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CBED589F-D2FD-45AA-856A-39ACEB074A0C}"/>
              </a:ext>
            </a:extLst>
          </p:cNvPr>
          <p:cNvSpPr/>
          <p:nvPr/>
        </p:nvSpPr>
        <p:spPr>
          <a:xfrm>
            <a:off x="72006" y="1801825"/>
            <a:ext cx="5972332" cy="8710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і зовнішнє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2A65CFFF-11CB-4CDC-B2CE-A22C579ECD28}"/>
              </a:ext>
            </a:extLst>
          </p:cNvPr>
          <p:cNvSpPr/>
          <p:nvPr/>
        </p:nvSpPr>
        <p:spPr>
          <a:xfrm>
            <a:off x="6149819" y="1801825"/>
            <a:ext cx="5972332" cy="87103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і внутрішнє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77B5E6-9216-4085-B174-B5EEB60C21FC}"/>
              </a:ext>
            </a:extLst>
          </p:cNvPr>
          <p:cNvSpPr txBox="1"/>
          <p:nvPr/>
        </p:nvSpPr>
        <p:spPr>
          <a:xfrm>
            <a:off x="72008" y="275470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розгалуження є </a:t>
            </a:r>
            <a:r>
              <a:rPr lang="uk-UA" sz="2800" b="1" i="1" kern="0" dirty="0">
                <a:solidFill>
                  <a:srgbClr val="FFFF00"/>
                </a:solidFill>
              </a:rPr>
              <a:t>повним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8562B1-2B6E-4595-9567-785163CF7C35}"/>
              </a:ext>
            </a:extLst>
          </p:cNvPr>
          <p:cNvSpPr txBox="1"/>
          <p:nvPr/>
        </p:nvSpPr>
        <p:spPr>
          <a:xfrm>
            <a:off x="72008" y="3361224"/>
            <a:ext cx="597233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Але серед вкладених розгалужень можуть бути і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неповні 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9C5C-3CF0-4546-810E-F66F30A33C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9818" y="3361930"/>
            <a:ext cx="5972331" cy="33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54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Наведемо приклад алгоритму з такими вкладеними розгалуженнями.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B1B8FF-1055-44B8-A949-204F40B27D18}"/>
              </a:ext>
            </a:extLst>
          </p:cNvPr>
          <p:cNvSpPr txBox="1"/>
          <p:nvPr/>
        </p:nvSpPr>
        <p:spPr>
          <a:xfrm>
            <a:off x="72008" y="223787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Задача 2</a:t>
            </a:r>
            <a:r>
              <a:rPr lang="uk-UA" sz="2800" b="1" i="1" kern="0" dirty="0">
                <a:solidFill>
                  <a:srgbClr val="FFFFFF"/>
                </a:solidFill>
              </a:rPr>
              <a:t>. Нехай задано натуральне число. Якщо воно ділиться на 6, то потрібно його розділити на 6.</a:t>
            </a:r>
          </a:p>
        </p:txBody>
      </p:sp>
      <p:pic>
        <p:nvPicPr>
          <p:cNvPr id="3074" name="Picture 2" descr="Результат пошуку зображень за запитом &quot;6 icon&quot;">
            <a:extLst>
              <a:ext uri="{FF2B5EF4-FFF2-40B4-BE49-F238E27FC236}">
                <a16:creationId xmlns:a16="http://schemas.microsoft.com/office/drawing/2014/main" xmlns="" id="{1C405397-57E9-4E15-A5E6-F51A0558B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1358" y="3278981"/>
            <a:ext cx="3266665" cy="32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123&quot;">
            <a:extLst>
              <a:ext uri="{FF2B5EF4-FFF2-40B4-BE49-F238E27FC236}">
                <a16:creationId xmlns:a16="http://schemas.microsoft.com/office/drawing/2014/main" xmlns="" id="{D68CD622-3A3B-41F7-B088-8AC4C10C3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315" y="3278981"/>
            <a:ext cx="5313775" cy="32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540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</a:t>
            </a:r>
            <a:br>
              <a:rPr lang="uk-UA" dirty="0"/>
            </a:br>
            <a:r>
              <a:rPr lang="uk-UA" dirty="0"/>
              <a:t>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604493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число ділилося на 6, воно повинно ділитися на 2 і на 3. А ознаки подільності на 2 і на 3 ви знаєте. Тоді маємо такий алгоритм.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5C5528-5BB2-46B2-BD5B-3B3CA7E608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6941" y="0"/>
            <a:ext cx="6075059" cy="6782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D6C73B-3D04-4871-AD32-51A37B71A9AD}"/>
              </a:ext>
            </a:extLst>
          </p:cNvPr>
          <p:cNvSpPr txBox="1"/>
          <p:nvPr/>
        </p:nvSpPr>
        <p:spPr>
          <a:xfrm>
            <a:off x="72007" y="4218189"/>
            <a:ext cx="6044933" cy="954107"/>
          </a:xfrm>
          <a:prstGeom prst="wedgeRectCallout">
            <a:avLst>
              <a:gd name="adj1" fmla="val 61283"/>
              <a:gd name="adj2" fmla="val -12917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розв'язування задачі 2</a:t>
            </a:r>
          </a:p>
        </p:txBody>
      </p:sp>
    </p:spTree>
    <p:extLst>
      <p:ext uri="{BB962C8B-B14F-4D97-AF65-F5344CB8AC3E}">
        <p14:creationId xmlns:p14="http://schemas.microsoft.com/office/powerpoint/2010/main" xmlns="" val="53191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3.3,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102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-104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xmlns="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16F35D0-9A21-4CA4-99AE-34EA7A365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6A3796E1-A6F5-4AD2-9BDE-46731918C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2250" y="3557045"/>
            <a:ext cx="2649486" cy="264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127182</TotalTime>
  <Words>203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Вкладені алгоритмічні структури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Оксаночка</cp:lastModifiedBy>
  <cp:revision>349</cp:revision>
  <dcterms:created xsi:type="dcterms:W3CDTF">2016-06-06T19:48:43Z</dcterms:created>
  <dcterms:modified xsi:type="dcterms:W3CDTF">2020-03-19T21:02:46Z</dcterms:modified>
</cp:coreProperties>
</file>