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413" r:id="rId3"/>
    <p:sldId id="1675" r:id="rId4"/>
    <p:sldId id="1709" r:id="rId5"/>
    <p:sldId id="1710" r:id="rId6"/>
    <p:sldId id="1711" r:id="rId7"/>
    <p:sldId id="1718" r:id="rId8"/>
    <p:sldId id="1712" r:id="rId9"/>
    <p:sldId id="1713" r:id="rId10"/>
    <p:sldId id="1721" r:id="rId11"/>
    <p:sldId id="1719" r:id="rId12"/>
    <p:sldId id="1715" r:id="rId13"/>
    <p:sldId id="1724" r:id="rId14"/>
    <p:sldId id="1714" r:id="rId15"/>
    <p:sldId id="802" r:id="rId16"/>
    <p:sldId id="850" r:id="rId17"/>
    <p:sldId id="851" r:id="rId18"/>
    <p:sldId id="371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200"/>
    <a:srgbClr val="00A2E8"/>
    <a:srgbClr val="19426B"/>
    <a:srgbClr val="C55A11"/>
    <a:srgbClr val="2497FF"/>
    <a:srgbClr val="996600"/>
    <a:srgbClr val="13B1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F1693-88B3-48D2-839A-3ABD9F34B88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7894F7D-489A-491A-A4D9-7E2A96161BB1}">
      <dgm:prSet phldrT="[Текст]"/>
      <dgm:spPr>
        <a:solidFill>
          <a:srgbClr val="FFFF00"/>
        </a:solidFill>
      </dgm:spPr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які дії можна виконувати над фрагментами зображення;</a:t>
          </a:r>
        </a:p>
      </dgm:t>
    </dgm:pt>
    <dgm:pt modelId="{0E3331D7-917F-4415-A66A-5116B9A030C1}" type="parTrans" cxnId="{0B464557-2226-40BC-9039-20ECBA5EE4B3}">
      <dgm:prSet/>
      <dgm:spPr/>
      <dgm:t>
        <a:bodyPr/>
        <a:lstStyle/>
        <a:p>
          <a:endParaRPr lang="uk-UA"/>
        </a:p>
      </dgm:t>
    </dgm:pt>
    <dgm:pt modelId="{85FE0179-AAAE-4640-BA50-F7E8D5A88857}" type="sibTrans" cxnId="{0B464557-2226-40BC-9039-20ECBA5EE4B3}">
      <dgm:prSet/>
      <dgm:spPr/>
      <dgm:t>
        <a:bodyPr/>
        <a:lstStyle/>
        <a:p>
          <a:endParaRPr lang="uk-UA"/>
        </a:p>
      </dgm:t>
    </dgm:pt>
    <dgm:pt modelId="{03BE68DC-2A40-40DE-8DA8-DFADED8E1DB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noProof="0" dirty="0">
              <a:solidFill>
                <a:schemeClr val="bg1"/>
              </a:solidFill>
            </a:rPr>
            <a:t>Навчитеся</a:t>
          </a:r>
        </a:p>
      </dgm:t>
    </dgm:pt>
    <dgm:pt modelId="{AB4FEA9B-B264-464F-8D41-18A7A6A6A845}" type="parTrans" cxnId="{155760B5-9C14-408E-B21D-DF1A32DEFB7E}">
      <dgm:prSet/>
      <dgm:spPr/>
      <dgm:t>
        <a:bodyPr/>
        <a:lstStyle/>
        <a:p>
          <a:endParaRPr lang="uk-UA"/>
        </a:p>
      </dgm:t>
    </dgm:pt>
    <dgm:pt modelId="{5F40C798-F8B4-488E-8022-DE0E6F6377DE}" type="sibTrans" cxnId="{155760B5-9C14-408E-B21D-DF1A32DEFB7E}">
      <dgm:prSet/>
      <dgm:spPr/>
      <dgm:t>
        <a:bodyPr/>
        <a:lstStyle/>
        <a:p>
          <a:endParaRPr lang="uk-UA"/>
        </a:p>
      </dgm:t>
    </dgm:pt>
    <dgm:pt modelId="{4FD549B4-63BE-48ED-B6C4-B260DFA83C84}">
      <dgm:prSet phldrT="[Текст]"/>
      <dgm:spPr>
        <a:solidFill>
          <a:srgbClr val="7030A0"/>
        </a:solidFill>
      </dgm:spPr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працювати з фрагментами зображення.</a:t>
          </a:r>
        </a:p>
      </dgm:t>
    </dgm:pt>
    <dgm:pt modelId="{B016E491-BAB2-4450-88EC-83719AE108E5}" type="parTrans" cxnId="{22FA991D-5525-4940-8698-7804562BE1D6}">
      <dgm:prSet/>
      <dgm:spPr/>
      <dgm:t>
        <a:bodyPr/>
        <a:lstStyle/>
        <a:p>
          <a:endParaRPr lang="uk-UA"/>
        </a:p>
      </dgm:t>
    </dgm:pt>
    <dgm:pt modelId="{F47800CE-A14F-48D9-9555-AF97E3B26CD6}" type="sibTrans" cxnId="{22FA991D-5525-4940-8698-7804562BE1D6}">
      <dgm:prSet/>
      <dgm:spPr/>
      <dgm:t>
        <a:bodyPr/>
        <a:lstStyle/>
        <a:p>
          <a:endParaRPr lang="uk-UA"/>
        </a:p>
      </dgm:t>
    </dgm:pt>
    <dgm:pt modelId="{60CDE318-31FA-4F04-9607-291D96EE6197}">
      <dgm:prSet phldrT="[Текст]"/>
      <dgm:spPr>
        <a:solidFill>
          <a:srgbClr val="0070C0"/>
        </a:solidFill>
      </dgm:spPr>
      <dgm:t>
        <a:bodyPr/>
        <a:lstStyle/>
        <a:p>
          <a:r>
            <a:rPr lang="uk-UA" b="1" i="1" noProof="0" dirty="0"/>
            <a:t>Сьогодні ви дізнаєтеся</a:t>
          </a:r>
        </a:p>
      </dgm:t>
    </dgm:pt>
    <dgm:pt modelId="{D740E33A-5E5D-4AC8-BAA7-1A64676A5275}" type="sibTrans" cxnId="{01568588-BF96-4A5E-A193-60DFE26CE4E5}">
      <dgm:prSet/>
      <dgm:spPr/>
      <dgm:t>
        <a:bodyPr/>
        <a:lstStyle/>
        <a:p>
          <a:endParaRPr lang="uk-UA"/>
        </a:p>
      </dgm:t>
    </dgm:pt>
    <dgm:pt modelId="{3DB9B9DF-C1CE-4D8D-B32C-C3B42C7D6483}" type="parTrans" cxnId="{01568588-BF96-4A5E-A193-60DFE26CE4E5}">
      <dgm:prSet/>
      <dgm:spPr/>
      <dgm:t>
        <a:bodyPr/>
        <a:lstStyle/>
        <a:p>
          <a:endParaRPr lang="uk-UA"/>
        </a:p>
      </dgm:t>
    </dgm:pt>
    <dgm:pt modelId="{AB93E71C-524C-4C12-95D1-307F94E1DED3}" type="pres">
      <dgm:prSet presAssocID="{037F1693-88B3-48D2-839A-3ABD9F34B8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AEBB61-C5ED-4133-A2F7-DAB9B333103F}" type="pres">
      <dgm:prSet presAssocID="{60CDE318-31FA-4F04-9607-291D96EE6197}" presName="parentText" presStyleLbl="node1" presStyleIdx="0" presStyleCnt="2" custLinFactNeighborY="-18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CB6B8-CA2B-431B-8414-06FEB88A9357}" type="pres">
      <dgm:prSet presAssocID="{60CDE318-31FA-4F04-9607-291D96EE619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6FD81-FCF4-4CE0-8871-588E983C05B5}" type="pres">
      <dgm:prSet presAssocID="{03BE68DC-2A40-40DE-8DA8-DFADED8E1DB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089FA-E62B-4CA2-81E6-4269C82BD344}" type="pres">
      <dgm:prSet presAssocID="{03BE68DC-2A40-40DE-8DA8-DFADED8E1DB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0390F5-D18F-415C-A38F-1B010A66899D}" type="presOf" srcId="{4FD549B4-63BE-48ED-B6C4-B260DFA83C84}" destId="{FAB089FA-E62B-4CA2-81E6-4269C82BD344}" srcOrd="0" destOrd="0" presId="urn:microsoft.com/office/officeart/2005/8/layout/vList2"/>
    <dgm:cxn modelId="{01568588-BF96-4A5E-A193-60DFE26CE4E5}" srcId="{037F1693-88B3-48D2-839A-3ABD9F34B888}" destId="{60CDE318-31FA-4F04-9607-291D96EE6197}" srcOrd="0" destOrd="0" parTransId="{3DB9B9DF-C1CE-4D8D-B32C-C3B42C7D6483}" sibTransId="{D740E33A-5E5D-4AC8-BAA7-1A64676A5275}"/>
    <dgm:cxn modelId="{155760B5-9C14-408E-B21D-DF1A32DEFB7E}" srcId="{037F1693-88B3-48D2-839A-3ABD9F34B888}" destId="{03BE68DC-2A40-40DE-8DA8-DFADED8E1DB4}" srcOrd="1" destOrd="0" parTransId="{AB4FEA9B-B264-464F-8D41-18A7A6A6A845}" sibTransId="{5F40C798-F8B4-488E-8022-DE0E6F6377DE}"/>
    <dgm:cxn modelId="{0B464557-2226-40BC-9039-20ECBA5EE4B3}" srcId="{60CDE318-31FA-4F04-9607-291D96EE6197}" destId="{27894F7D-489A-491A-A4D9-7E2A96161BB1}" srcOrd="0" destOrd="0" parTransId="{0E3331D7-917F-4415-A66A-5116B9A030C1}" sibTransId="{85FE0179-AAAE-4640-BA50-F7E8D5A88857}"/>
    <dgm:cxn modelId="{75EA0FEC-069D-4C56-824F-D2BEC24580E4}" type="presOf" srcId="{60CDE318-31FA-4F04-9607-291D96EE6197}" destId="{FDAEBB61-C5ED-4133-A2F7-DAB9B333103F}" srcOrd="0" destOrd="0" presId="urn:microsoft.com/office/officeart/2005/8/layout/vList2"/>
    <dgm:cxn modelId="{1F122F10-1003-4E22-A270-1E5BEAC23D52}" type="presOf" srcId="{27894F7D-489A-491A-A4D9-7E2A96161BB1}" destId="{025CB6B8-CA2B-431B-8414-06FEB88A9357}" srcOrd="0" destOrd="0" presId="urn:microsoft.com/office/officeart/2005/8/layout/vList2"/>
    <dgm:cxn modelId="{F143882D-7FD8-457E-BC06-286916A62A48}" type="presOf" srcId="{03BE68DC-2A40-40DE-8DA8-DFADED8E1DB4}" destId="{79A6FD81-FCF4-4CE0-8871-588E983C05B5}" srcOrd="0" destOrd="0" presId="urn:microsoft.com/office/officeart/2005/8/layout/vList2"/>
    <dgm:cxn modelId="{0163C78A-98D2-47BE-A6BE-8C2759E5CF32}" type="presOf" srcId="{037F1693-88B3-48D2-839A-3ABD9F34B888}" destId="{AB93E71C-524C-4C12-95D1-307F94E1DED3}" srcOrd="0" destOrd="0" presId="urn:microsoft.com/office/officeart/2005/8/layout/vList2"/>
    <dgm:cxn modelId="{22FA991D-5525-4940-8698-7804562BE1D6}" srcId="{03BE68DC-2A40-40DE-8DA8-DFADED8E1DB4}" destId="{4FD549B4-63BE-48ED-B6C4-B260DFA83C84}" srcOrd="0" destOrd="0" parTransId="{B016E491-BAB2-4450-88EC-83719AE108E5}" sibTransId="{F47800CE-A14F-48D9-9555-AF97E3B26CD6}"/>
    <dgm:cxn modelId="{346B0C16-B6A6-4B18-A8F0-863C020A5BE5}" type="presParOf" srcId="{AB93E71C-524C-4C12-95D1-307F94E1DED3}" destId="{FDAEBB61-C5ED-4133-A2F7-DAB9B333103F}" srcOrd="0" destOrd="0" presId="urn:microsoft.com/office/officeart/2005/8/layout/vList2"/>
    <dgm:cxn modelId="{BE89B20A-7E12-4306-AE6F-9FDC70CFD75F}" type="presParOf" srcId="{AB93E71C-524C-4C12-95D1-307F94E1DED3}" destId="{025CB6B8-CA2B-431B-8414-06FEB88A9357}" srcOrd="1" destOrd="0" presId="urn:microsoft.com/office/officeart/2005/8/layout/vList2"/>
    <dgm:cxn modelId="{5131D80B-B8AD-4C5D-9A10-8D44A90E9B64}" type="presParOf" srcId="{AB93E71C-524C-4C12-95D1-307F94E1DED3}" destId="{79A6FD81-FCF4-4CE0-8871-588E983C05B5}" srcOrd="2" destOrd="0" presId="urn:microsoft.com/office/officeart/2005/8/layout/vList2"/>
    <dgm:cxn modelId="{251775F1-3025-403F-867F-8AA451509BB5}" type="presParOf" srcId="{AB93E71C-524C-4C12-95D1-307F94E1DED3}" destId="{FAB089FA-E62B-4CA2-81E6-4269C82BD344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AEBB61-C5ED-4133-A2F7-DAB9B333103F}">
      <dsp:nvSpPr>
        <dsp:cNvPr id="0" name=""/>
        <dsp:cNvSpPr/>
      </dsp:nvSpPr>
      <dsp:spPr>
        <a:xfrm>
          <a:off x="0" y="16005"/>
          <a:ext cx="12050141" cy="129519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b="1" i="1" kern="1200" noProof="0" dirty="0"/>
            <a:t>Сьогодні ви дізнаєтеся</a:t>
          </a:r>
        </a:p>
      </dsp:txBody>
      <dsp:txXfrm>
        <a:off x="0" y="16005"/>
        <a:ext cx="12050141" cy="1295190"/>
      </dsp:txXfrm>
    </dsp:sp>
    <dsp:sp modelId="{025CB6B8-CA2B-431B-8414-06FEB88A9357}">
      <dsp:nvSpPr>
        <dsp:cNvPr id="0" name=""/>
        <dsp:cNvSpPr/>
      </dsp:nvSpPr>
      <dsp:spPr>
        <a:xfrm>
          <a:off x="0" y="1335362"/>
          <a:ext cx="12050141" cy="1313414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68580" rIns="384048" bIns="68580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••"/>
          </a:pPr>
          <a:r>
            <a:rPr lang="uk-UA" sz="4200" i="1" kern="1200" noProof="0" dirty="0"/>
            <a:t>які дії можна виконувати над фрагментами зображення;</a:t>
          </a:r>
        </a:p>
      </dsp:txBody>
      <dsp:txXfrm>
        <a:off x="0" y="1335362"/>
        <a:ext cx="12050141" cy="1313414"/>
      </dsp:txXfrm>
    </dsp:sp>
    <dsp:sp modelId="{79A6FD81-FCF4-4CE0-8871-588E983C05B5}">
      <dsp:nvSpPr>
        <dsp:cNvPr id="0" name=""/>
        <dsp:cNvSpPr/>
      </dsp:nvSpPr>
      <dsp:spPr>
        <a:xfrm>
          <a:off x="0" y="2648777"/>
          <a:ext cx="12050141" cy="1295190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b="1" i="1" kern="1200" noProof="0" dirty="0">
              <a:solidFill>
                <a:schemeClr val="bg1"/>
              </a:solidFill>
            </a:rPr>
            <a:t>Навчитеся</a:t>
          </a:r>
        </a:p>
      </dsp:txBody>
      <dsp:txXfrm>
        <a:off x="0" y="2648777"/>
        <a:ext cx="12050141" cy="1295190"/>
      </dsp:txXfrm>
    </dsp:sp>
    <dsp:sp modelId="{FAB089FA-E62B-4CA2-81E6-4269C82BD344}">
      <dsp:nvSpPr>
        <dsp:cNvPr id="0" name=""/>
        <dsp:cNvSpPr/>
      </dsp:nvSpPr>
      <dsp:spPr>
        <a:xfrm>
          <a:off x="0" y="3943967"/>
          <a:ext cx="12050141" cy="1313414"/>
        </a:xfrm>
        <a:prstGeom prst="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68580" rIns="384048" bIns="68580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••"/>
          </a:pPr>
          <a:r>
            <a:rPr lang="uk-UA" sz="4200" i="1" kern="1200" noProof="0" dirty="0">
              <a:solidFill>
                <a:schemeClr val="bg1"/>
              </a:solidFill>
            </a:rPr>
            <a:t>працювати з фрагментами зображення.</a:t>
          </a:r>
        </a:p>
      </dsp:txBody>
      <dsp:txXfrm>
        <a:off x="0" y="3943967"/>
        <a:ext cx="12050141" cy="1313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C890F28-18AC-428A-AC36-95008B18A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99"/>
          <a:stretch/>
        </p:blipFill>
        <p:spPr>
          <a:xfrm>
            <a:off x="272" y="0"/>
            <a:ext cx="4546761" cy="5005234"/>
          </a:xfrm>
          <a:prstGeom prst="rect">
            <a:avLst/>
          </a:prstGeom>
        </p:spPr>
      </p:pic>
      <p:sp>
        <p:nvSpPr>
          <p:cNvPr id="6" name="Rectangle 24">
            <a:extLst>
              <a:ext uri="{FF2B5EF4-FFF2-40B4-BE49-F238E27FC236}">
                <a16:creationId xmlns:a16="http://schemas.microsoft.com/office/drawing/2014/main" xmlns="" id="{36DD4E8F-7AFE-4B20-8199-CD50FEF3C5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A8BCB60-3CD3-42A6-BAE7-C9A3EA487F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8" name="Rectangle 17">
            <a:extLst>
              <a:ext uri="{FF2B5EF4-FFF2-40B4-BE49-F238E27FC236}">
                <a16:creationId xmlns:a16="http://schemas.microsoft.com/office/drawing/2014/main" xmlns="" id="{27379365-6BE4-45D7-84F6-049B9DC8584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Oval 25">
            <a:extLst>
              <a:ext uri="{FF2B5EF4-FFF2-40B4-BE49-F238E27FC236}">
                <a16:creationId xmlns:a16="http://schemas.microsoft.com/office/drawing/2014/main" xmlns="" id="{E7EF410E-0AB3-4124-8DBA-D3207C4EDC17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4BE153C2-9176-411C-A7E5-3906CA88B4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xmlns="" id="{938C7BF3-85C4-4CD5-A4F3-A73E03288FA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xmlns="" id="{F785A720-DB7F-47E5-AF80-193CA074A43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Freeform 21" descr="2">
            <a:extLst>
              <a:ext uri="{FF2B5EF4-FFF2-40B4-BE49-F238E27FC236}">
                <a16:creationId xmlns:a16="http://schemas.microsoft.com/office/drawing/2014/main" xmlns="" id="{AF4C6B19-8327-48F6-B153-248564F8358F}"/>
              </a:ext>
            </a:extLst>
          </p:cNvPr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4" name="Freeform 19" descr="4">
            <a:extLst>
              <a:ext uri="{FF2B5EF4-FFF2-40B4-BE49-F238E27FC236}">
                <a16:creationId xmlns:a16="http://schemas.microsoft.com/office/drawing/2014/main" xmlns="" id="{6ECE3C05-D9C4-41A0-A432-DBD2EF775C5D}"/>
              </a:ext>
            </a:extLst>
          </p:cNvPr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5" name="Freeform 20" descr="1">
            <a:extLst>
              <a:ext uri="{FF2B5EF4-FFF2-40B4-BE49-F238E27FC236}">
                <a16:creationId xmlns:a16="http://schemas.microsoft.com/office/drawing/2014/main" xmlns="" id="{E3E4BADD-6D17-4D74-A381-6D560B9B69AE}"/>
              </a:ext>
            </a:extLst>
          </p:cNvPr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6" name="Freeform 22" descr="55282">
            <a:extLst>
              <a:ext uri="{FF2B5EF4-FFF2-40B4-BE49-F238E27FC236}">
                <a16:creationId xmlns:a16="http://schemas.microsoft.com/office/drawing/2014/main" xmlns="" id="{B4BCDAFE-EC09-4432-8FB4-61A4E23E87C2}"/>
              </a:ext>
            </a:extLst>
          </p:cNvPr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7" name="Oval 23">
            <a:extLst>
              <a:ext uri="{FF2B5EF4-FFF2-40B4-BE49-F238E27FC236}">
                <a16:creationId xmlns:a16="http://schemas.microsoft.com/office/drawing/2014/main" xmlns="" id="{4FE8C664-C910-46F9-BB6C-0CD71C804B6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3DCE515-A64B-432E-B6E9-041371DB099F}"/>
              </a:ext>
            </a:extLst>
          </p:cNvPr>
          <p:cNvSpPr txBox="1"/>
          <p:nvPr userDrawn="1"/>
        </p:nvSpPr>
        <p:spPr>
          <a:xfrm>
            <a:off x="1416466" y="3045082"/>
            <a:ext cx="2441027" cy="1960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D2A9EDB9-D229-4B61-8938-4456B7212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0" name="Підзаголовок 2">
            <a:extLst>
              <a:ext uri="{FF2B5EF4-FFF2-40B4-BE49-F238E27FC236}">
                <a16:creationId xmlns:a16="http://schemas.microsoft.com/office/drawing/2014/main" xmlns="" id="{A17CD5B7-6510-4D04-97AA-09F1B306B5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2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mputer, creative, design, graphics, pen icon">
            <a:extLst>
              <a:ext uri="{FF2B5EF4-FFF2-40B4-BE49-F238E27FC236}">
                <a16:creationId xmlns:a16="http://schemas.microsoft.com/office/drawing/2014/main" xmlns="" id="{C087324C-A156-4398-B5BE-FF328B9D4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6728" y="3639681"/>
            <a:ext cx="2507032" cy="244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B2C2DB47-991F-4F16-9569-3E7265F85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44682"/>
            <a:ext cx="7137066" cy="1801607"/>
          </a:xfrm>
        </p:spPr>
        <p:txBody>
          <a:bodyPr>
            <a:noAutofit/>
          </a:bodyPr>
          <a:lstStyle/>
          <a:p>
            <a:r>
              <a:rPr lang="uk-UA" sz="6000" dirty="0"/>
              <a:t>Дії з фрагментами зображення</a:t>
            </a:r>
          </a:p>
        </p:txBody>
      </p:sp>
      <p:pic>
        <p:nvPicPr>
          <p:cNvPr id="8" name="Picture 2" descr="crop, image icon">
            <a:extLst>
              <a:ext uri="{FF2B5EF4-FFF2-40B4-BE49-F238E27FC236}">
                <a16:creationId xmlns:a16="http://schemas.microsoft.com/office/drawing/2014/main" xmlns="" id="{78124517-877F-4D2B-ACC8-527765BB7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3272" y="3609949"/>
            <a:ext cx="2502840" cy="250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працювати</a:t>
            </a:r>
            <a:br>
              <a:rPr lang="uk-UA" dirty="0"/>
            </a:br>
            <a:r>
              <a:rPr lang="uk-UA" dirty="0"/>
              <a:t>з фрагментами зображення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Переміщуємо фрагмент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D0B2A66-B8EA-436D-80C2-45E83F2096C3}"/>
              </a:ext>
            </a:extLst>
          </p:cNvPr>
          <p:cNvSpPr txBox="1"/>
          <p:nvPr/>
        </p:nvSpPr>
        <p:spPr>
          <a:xfrm>
            <a:off x="70929" y="1824798"/>
            <a:ext cx="12047854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Виділи потрібний фрагмент.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6940449-67D7-4AA1-82CB-BE3A95304019}"/>
              </a:ext>
            </a:extLst>
          </p:cNvPr>
          <p:cNvSpPr txBox="1"/>
          <p:nvPr/>
        </p:nvSpPr>
        <p:spPr>
          <a:xfrm>
            <a:off x="73217" y="2474893"/>
            <a:ext cx="12045566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Перетягни фрагмент з натиснутою лівою клавішею миші.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4654A93-CA8E-4F4A-8DB7-0DD872A3C9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680" r="77087"/>
          <a:stretch/>
        </p:blipFill>
        <p:spPr>
          <a:xfrm>
            <a:off x="7980537" y="3555875"/>
            <a:ext cx="1984326" cy="3310399"/>
          </a:xfrm>
          <a:prstGeom prst="rect">
            <a:avLst/>
          </a:prstGeom>
        </p:spPr>
      </p:pic>
      <p:pic>
        <p:nvPicPr>
          <p:cNvPr id="11266" name="Picture 2" descr="box, image icon">
            <a:extLst>
              <a:ext uri="{FF2B5EF4-FFF2-40B4-BE49-F238E27FC236}">
                <a16:creationId xmlns:a16="http://schemas.microsoft.com/office/drawing/2014/main" xmlns="" id="{B1C15F8A-40B0-4BB9-BE93-D6055ED52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6640" y="3555875"/>
            <a:ext cx="3007360" cy="300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4760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працювати</a:t>
            </a:r>
            <a:br>
              <a:rPr lang="uk-UA" dirty="0"/>
            </a:br>
            <a:r>
              <a:rPr lang="uk-UA" dirty="0"/>
              <a:t>з фрагментами зображення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Змінюємо розмір фрагмента за допомогою маркерів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130AFABE-E2E2-466B-A88F-F8B528DACED4}"/>
              </a:ext>
            </a:extLst>
          </p:cNvPr>
          <p:cNvSpPr/>
          <p:nvPr/>
        </p:nvSpPr>
        <p:spPr>
          <a:xfrm>
            <a:off x="72008" y="2965209"/>
            <a:ext cx="1767066" cy="7017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Маркери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4900D128-C65D-4B06-814E-CFAAA918E169}"/>
              </a:ext>
            </a:extLst>
          </p:cNvPr>
          <p:cNvSpPr/>
          <p:nvPr/>
        </p:nvSpPr>
        <p:spPr>
          <a:xfrm>
            <a:off x="2507114" y="4783242"/>
            <a:ext cx="2304480" cy="9876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Виділений </a:t>
            </a:r>
          </a:p>
          <a:p>
            <a:pPr lvl="0" algn="ctr"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фрагмент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6D36ED67-AD4B-44B0-BC31-09FDD499D47C}"/>
              </a:ext>
            </a:extLst>
          </p:cNvPr>
          <p:cNvSpPr/>
          <p:nvPr/>
        </p:nvSpPr>
        <p:spPr>
          <a:xfrm>
            <a:off x="4942221" y="4783242"/>
            <a:ext cx="2179939" cy="9876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Зменшення   </a:t>
            </a:r>
          </a:p>
          <a:p>
            <a:pPr lvl="0" algn="ctr"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розміру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EB01F675-F4A8-4E80-A83A-00EC6A100B88}"/>
              </a:ext>
            </a:extLst>
          </p:cNvPr>
          <p:cNvSpPr/>
          <p:nvPr/>
        </p:nvSpPr>
        <p:spPr>
          <a:xfrm>
            <a:off x="7252787" y="4783242"/>
            <a:ext cx="2022633" cy="9876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Стискання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FEF8122E-5089-4B64-A387-6AC22032FBFA}"/>
              </a:ext>
            </a:extLst>
          </p:cNvPr>
          <p:cNvSpPr/>
          <p:nvPr/>
        </p:nvSpPr>
        <p:spPr>
          <a:xfrm>
            <a:off x="9406047" y="4783242"/>
            <a:ext cx="2716103" cy="9876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Розтягнення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0332AC6-634B-4E62-92A3-B2770C4E5B3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6999" y="2134134"/>
            <a:ext cx="2304595" cy="2378048"/>
          </a:xfrm>
          <a:prstGeom prst="rect">
            <a:avLst/>
          </a:prstGeom>
        </p:spPr>
      </p:pic>
      <p:cxnSp>
        <p:nvCxnSpPr>
          <p:cNvPr id="14" name="Пряма зі стрілкою 13">
            <a:extLst>
              <a:ext uri="{FF2B5EF4-FFF2-40B4-BE49-F238E27FC236}">
                <a16:creationId xmlns:a16="http://schemas.microsoft.com/office/drawing/2014/main" xmlns="" id="{E986E5BF-866F-470E-A60D-B54273B83E65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955541" y="2309150"/>
            <a:ext cx="1551572" cy="656059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xmlns="" id="{71B9F80C-44B6-4D28-BE1A-DEDE96B71FE1}"/>
              </a:ext>
            </a:extLst>
          </p:cNvPr>
          <p:cNvCxnSpPr>
            <a:cxnSpLocks/>
            <a:stCxn id="7" idx="3"/>
            <a:endCxn id="5" idx="1"/>
          </p:cNvCxnSpPr>
          <p:nvPr/>
        </p:nvCxnSpPr>
        <p:spPr>
          <a:xfrm>
            <a:off x="1839074" y="3316073"/>
            <a:ext cx="667925" cy="7085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" name="Пряма зі стрілкою 20">
            <a:extLst>
              <a:ext uri="{FF2B5EF4-FFF2-40B4-BE49-F238E27FC236}">
                <a16:creationId xmlns:a16="http://schemas.microsoft.com/office/drawing/2014/main" xmlns="" id="{27EE6E0A-C386-416B-B0C2-232602C5F179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955541" y="3666937"/>
            <a:ext cx="1551458" cy="70172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8D3F8A4-D48E-4341-9DFC-F2FA95189AB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2220" y="2123974"/>
            <a:ext cx="1933575" cy="202882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5ACAE8A4-1C04-4B31-A878-6085991BA70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1760" y="2195512"/>
            <a:ext cx="1895475" cy="240982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F30A08FF-3CE6-4A68-A2B8-FA17F1CDADE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97235" y="2175192"/>
            <a:ext cx="2922757" cy="227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3919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працювати</a:t>
            </a:r>
            <a:br>
              <a:rPr lang="uk-UA" dirty="0"/>
            </a:br>
            <a:r>
              <a:rPr lang="uk-UA" dirty="0"/>
              <a:t>з фрагментами зображення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DF06214-9BBD-4B3C-AAE3-78033C6324E0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Повертаємо зображення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16FEA67-8F23-4761-AA46-5B0998ED61D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681" y="1964325"/>
            <a:ext cx="11426638" cy="4136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xmlns="" id="{EA78715B-A683-46B3-85CE-E2497742C52F}"/>
              </a:ext>
            </a:extLst>
          </p:cNvPr>
          <p:cNvSpPr/>
          <p:nvPr/>
        </p:nvSpPr>
        <p:spPr>
          <a:xfrm>
            <a:off x="3504220" y="3528765"/>
            <a:ext cx="1502120" cy="41458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20" name="Стрілка вліво 20">
            <a:extLst>
              <a:ext uri="{FF2B5EF4-FFF2-40B4-BE49-F238E27FC236}">
                <a16:creationId xmlns:a16="http://schemas.microsoft.com/office/drawing/2014/main" xmlns="" id="{D7C79006-C1BD-4CE2-9854-625ACB84F36F}"/>
              </a:ext>
            </a:extLst>
          </p:cNvPr>
          <p:cNvSpPr/>
          <p:nvPr/>
        </p:nvSpPr>
        <p:spPr>
          <a:xfrm rot="18900000">
            <a:off x="4537101" y="282953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xmlns="" id="{F2F96A7A-A8C7-4A94-AC59-6937C9406B81}"/>
              </a:ext>
            </a:extLst>
          </p:cNvPr>
          <p:cNvSpPr/>
          <p:nvPr/>
        </p:nvSpPr>
        <p:spPr>
          <a:xfrm>
            <a:off x="3504220" y="3937278"/>
            <a:ext cx="4036532" cy="191321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22" name="Стрілка вліво 20">
            <a:extLst>
              <a:ext uri="{FF2B5EF4-FFF2-40B4-BE49-F238E27FC236}">
                <a16:creationId xmlns:a16="http://schemas.microsoft.com/office/drawing/2014/main" xmlns="" id="{BD53087F-4FC1-43A7-9C3A-9126CD4E0729}"/>
              </a:ext>
            </a:extLst>
          </p:cNvPr>
          <p:cNvSpPr/>
          <p:nvPr/>
        </p:nvSpPr>
        <p:spPr>
          <a:xfrm rot="18900000">
            <a:off x="6187187" y="322916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515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40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працювати</a:t>
            </a:r>
            <a:br>
              <a:rPr lang="uk-UA" dirty="0"/>
            </a:br>
            <a:r>
              <a:rPr lang="uk-UA" dirty="0"/>
              <a:t>з фрагментами зображення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012F68E-F686-4D8E-8A44-4BA4771E0AB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708" y="1933845"/>
            <a:ext cx="2883658" cy="2944623"/>
          </a:xfrm>
          <a:prstGeom prst="rect">
            <a:avLst/>
          </a:prstGeom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89B01595-89B8-4DDA-82F1-87BF642B7881}"/>
              </a:ext>
            </a:extLst>
          </p:cNvPr>
          <p:cNvSpPr/>
          <p:nvPr/>
        </p:nvSpPr>
        <p:spPr>
          <a:xfrm>
            <a:off x="72007" y="5055623"/>
            <a:ext cx="2887061" cy="13882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Виділений   </a:t>
            </a:r>
          </a:p>
          <a:p>
            <a:pPr lvl="0" algn="ctr"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фрагмент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CEADA6D8-92A7-4290-A06C-50D6B94B7F86}"/>
              </a:ext>
            </a:extLst>
          </p:cNvPr>
          <p:cNvSpPr/>
          <p:nvPr/>
        </p:nvSpPr>
        <p:spPr>
          <a:xfrm>
            <a:off x="3125137" y="5055623"/>
            <a:ext cx="2887061" cy="13882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Повернути </a:t>
            </a:r>
          </a:p>
          <a:p>
            <a:pPr lvl="0" algn="ctr"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На 90° праворуч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DA3B112A-5C52-45B2-A423-6DCBBBABCB15}"/>
              </a:ext>
            </a:extLst>
          </p:cNvPr>
          <p:cNvSpPr/>
          <p:nvPr/>
        </p:nvSpPr>
        <p:spPr>
          <a:xfrm>
            <a:off x="6178266" y="5055623"/>
            <a:ext cx="2887061" cy="13882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Відобразити </a:t>
            </a:r>
          </a:p>
          <a:p>
            <a:pPr lvl="0" algn="ctr"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По вертикалі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1E90152F-C431-4C3B-8818-7A6F28880B71}"/>
              </a:ext>
            </a:extLst>
          </p:cNvPr>
          <p:cNvSpPr/>
          <p:nvPr/>
        </p:nvSpPr>
        <p:spPr>
          <a:xfrm>
            <a:off x="9229549" y="5057541"/>
            <a:ext cx="2887061" cy="13882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Відобразити </a:t>
            </a:r>
          </a:p>
          <a:p>
            <a:pPr lvl="0" algn="ctr"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по горизонталі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DF06214-9BBD-4B3C-AAE3-78033C6324E0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Повертаємо зображення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7C3AD52-3FED-4107-B482-77BCD9B743E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5137" y="1955119"/>
            <a:ext cx="2908044" cy="288365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2AD5897-1981-4298-921C-F552F391B53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5353" y="1955119"/>
            <a:ext cx="2895851" cy="28653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6CC7D1B-2CAD-4819-A47B-E005C3815A0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40185" y="1958228"/>
            <a:ext cx="2876425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036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40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працювати</a:t>
            </a:r>
            <a:br>
              <a:rPr lang="uk-UA" dirty="0"/>
            </a:br>
            <a:r>
              <a:rPr lang="uk-UA" dirty="0"/>
              <a:t>з фрагментами зображення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Видаляємо фрагмент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1837FE4-24D6-47A0-B167-B1E8AFF1E496}"/>
              </a:ext>
            </a:extLst>
          </p:cNvPr>
          <p:cNvSpPr txBox="1"/>
          <p:nvPr/>
        </p:nvSpPr>
        <p:spPr>
          <a:xfrm>
            <a:off x="70929" y="1824798"/>
            <a:ext cx="1205014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Виділи фрагмент, який потрібно видалити.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0AFA1BA-8F14-4953-9B91-89BE5F7758F9}"/>
              </a:ext>
            </a:extLst>
          </p:cNvPr>
          <p:cNvSpPr txBox="1"/>
          <p:nvPr/>
        </p:nvSpPr>
        <p:spPr>
          <a:xfrm>
            <a:off x="73217" y="2474893"/>
            <a:ext cx="1205014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Натисни клавішу  </a:t>
            </a:r>
            <a:r>
              <a:rPr lang="uk-UA" sz="2800" b="1" i="1" kern="0" dirty="0" err="1">
                <a:solidFill>
                  <a:srgbClr val="FFFF00"/>
                </a:solidFill>
              </a:rPr>
              <a:t>Delete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Shape 182">
            <a:extLst>
              <a:ext uri="{FF2B5EF4-FFF2-40B4-BE49-F238E27FC236}">
                <a16:creationId xmlns:a16="http://schemas.microsoft.com/office/drawing/2014/main" xmlns="" id="{01F81B96-25C4-4D06-9B84-D9E7C2935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885" y="3113409"/>
            <a:ext cx="9714230" cy="337211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2" name="Shape 191">
            <a:extLst>
              <a:ext uri="{FF2B5EF4-FFF2-40B4-BE49-F238E27FC236}">
                <a16:creationId xmlns:a16="http://schemas.microsoft.com/office/drawing/2014/main" xmlns="" id="{AEA39916-79E3-4968-AB16-5EA370428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1934" y="4442908"/>
            <a:ext cx="434311" cy="488816"/>
          </a:xfrm>
          <a:prstGeom prst="rect">
            <a:avLst/>
          </a:prstGeom>
          <a:solidFill>
            <a:srgbClr val="FF0000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6565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xmlns="" id="{CDD267D3-3BFF-4A85-8F47-382CD7B03EE6}"/>
              </a:ext>
            </a:extLst>
          </p:cNvPr>
          <p:cNvSpPr/>
          <p:nvPr/>
        </p:nvSpPr>
        <p:spPr>
          <a:xfrm rot="20201521">
            <a:off x="7920289" y="403263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772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першого українського мультиплікаційного серіалу «</a:t>
            </a:r>
            <a:r>
              <a:rPr lang="uk-UA" sz="2800" b="1" i="1" kern="0" dirty="0">
                <a:solidFill>
                  <a:srgbClr val="FFFF00"/>
                </a:solidFill>
              </a:rPr>
              <a:t>Лис Микита</a:t>
            </a:r>
            <a:r>
              <a:rPr lang="uk-UA" sz="2800" b="1" i="1" kern="0" dirty="0">
                <a:solidFill>
                  <a:srgbClr val="FFFFFF"/>
                </a:solidFill>
              </a:rPr>
              <a:t>», знятого за мотивами казки Івана Франка, було створено 450 тисяч комп’ютерних малюнків.</a:t>
            </a:r>
          </a:p>
        </p:txBody>
      </p:sp>
      <p:pic>
        <p:nvPicPr>
          <p:cNvPr id="9" name="Picture 2" descr="http://ar25.org/sites/default/files/node/2007/06/12101/07061401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3011" y="3125879"/>
            <a:ext cx="5889139" cy="332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Результат пошуку зображень за запитом &quot;Лис Микит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8" y="3125879"/>
            <a:ext cx="5913899" cy="332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2673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6" y="1196763"/>
            <a:ext cx="12050143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Круглий, як куля,			Червоний, як кров,</a:t>
            </a:r>
          </a:p>
          <a:p>
            <a:pPr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Зелений, як трава,			Солодкий, як мед.</a:t>
            </a:r>
          </a:p>
        </p:txBody>
      </p:sp>
      <p:pic>
        <p:nvPicPr>
          <p:cNvPr id="17" name="Picture 2" descr="https://img2.zakaz.ua/upload.version_1.0.990726cd059c6d65756fe28611b66908.1350x135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5202" y="2288741"/>
            <a:ext cx="4388283" cy="408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554984" y="4373966"/>
            <a:ext cx="4171524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Кавун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54351" y="3540900"/>
            <a:ext cx="4177656" cy="707886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Відповідь:</a:t>
            </a:r>
          </a:p>
        </p:txBody>
      </p:sp>
    </p:spTree>
    <p:extLst>
      <p:ext uri="{BB962C8B-B14F-4D97-AF65-F5344CB8AC3E}">
        <p14:creationId xmlns:p14="http://schemas.microsoft.com/office/powerpoint/2010/main" xmlns="" val="1909195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Золотий пішов,</a:t>
            </a:r>
          </a:p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срібний прийшов.</a:t>
            </a:r>
          </a:p>
        </p:txBody>
      </p:sp>
      <p:pic>
        <p:nvPicPr>
          <p:cNvPr id="12" name="Picture 7" descr="Sun_And_Moon_With_Glass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2801" y="2274227"/>
            <a:ext cx="4150253" cy="415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554984" y="4373966"/>
            <a:ext cx="4171524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Сонце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4351" y="3540900"/>
            <a:ext cx="4177656" cy="707886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Відповідь: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4984" y="5251066"/>
            <a:ext cx="4171524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Місця</a:t>
            </a:r>
          </a:p>
        </p:txBody>
      </p:sp>
    </p:spTree>
    <p:extLst>
      <p:ext uri="{BB962C8B-B14F-4D97-AF65-F5344CB8AC3E}">
        <p14:creationId xmlns:p14="http://schemas.microsoft.com/office/powerpoint/2010/main" xmlns="" val="188767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Фізкультхвилинка</a:t>
            </a:r>
          </a:p>
        </p:txBody>
      </p:sp>
      <p:pic>
        <p:nvPicPr>
          <p:cNvPr id="25602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0DCBF84A-B4BA-4010-847C-511BCC39A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666" b="17630"/>
          <a:stretch/>
        </p:blipFill>
        <p:spPr bwMode="auto">
          <a:xfrm>
            <a:off x="993789" y="1228567"/>
            <a:ext cx="10204422" cy="530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158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працювати</a:t>
            </a:r>
            <a:br>
              <a:rPr lang="uk-UA" dirty="0"/>
            </a:br>
            <a:r>
              <a:rPr lang="uk-UA" dirty="0"/>
              <a:t>з фрагментами зображення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2F6DCD98-BE37-48F5-8F92-D06DF31587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94019530"/>
              </p:ext>
            </p:extLst>
          </p:nvPr>
        </p:nvGraphicFramePr>
        <p:xfrm>
          <a:off x="72008" y="1242392"/>
          <a:ext cx="12050142" cy="529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22045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Розгадайте кросворд</a:t>
            </a:r>
          </a:p>
        </p:txBody>
      </p:sp>
      <p:graphicFrame>
        <p:nvGraphicFramePr>
          <p:cNvPr id="10" name="Таблиця 9"/>
          <p:cNvGraphicFramePr>
            <a:graphicFrameLocks noGrp="1"/>
          </p:cNvGraphicFramePr>
          <p:nvPr/>
        </p:nvGraphicFramePr>
        <p:xfrm>
          <a:off x="3643086" y="1863707"/>
          <a:ext cx="5638037" cy="3970304"/>
        </p:xfrm>
        <a:graphic>
          <a:graphicData uri="http://schemas.openxmlformats.org/drawingml/2006/table">
            <a:tbl>
              <a:tblPr firstRow="1" firstCol="1" bandRow="1"/>
              <a:tblGrid>
                <a:gridCol w="674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30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5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5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30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5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95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959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959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482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13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2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13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2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13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13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5" name="Таблиця 14"/>
          <p:cNvGraphicFramePr>
            <a:graphicFrameLocks noGrp="1"/>
          </p:cNvGraphicFramePr>
          <p:nvPr/>
        </p:nvGraphicFramePr>
        <p:xfrm>
          <a:off x="4960640" y="1864934"/>
          <a:ext cx="3091403" cy="548244"/>
        </p:xfrm>
        <a:graphic>
          <a:graphicData uri="http://schemas.openxmlformats.org/drawingml/2006/table">
            <a:tbl>
              <a:tblPr firstRow="1" firstCol="1" bandRow="1"/>
              <a:tblGrid>
                <a:gridCol w="6095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5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30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5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5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82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9" name="Таблиця 18"/>
          <p:cNvGraphicFramePr>
            <a:graphicFrameLocks noGrp="1"/>
          </p:cNvGraphicFramePr>
          <p:nvPr/>
        </p:nvGraphicFramePr>
        <p:xfrm>
          <a:off x="3664496" y="2429509"/>
          <a:ext cx="5007030" cy="581393"/>
        </p:xfrm>
        <a:graphic>
          <a:graphicData uri="http://schemas.openxmlformats.org/drawingml/2006/table">
            <a:tbl>
              <a:tblPr firstRow="1" firstCol="1" bandRow="1"/>
              <a:tblGrid>
                <a:gridCol w="6530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30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5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5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30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5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95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959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813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4" name="Таблиця 23"/>
          <p:cNvGraphicFramePr>
            <a:graphicFrameLocks noGrp="1"/>
          </p:cNvGraphicFramePr>
          <p:nvPr/>
        </p:nvGraphicFramePr>
        <p:xfrm>
          <a:off x="6832848" y="2966714"/>
          <a:ext cx="1828791" cy="548244"/>
        </p:xfrm>
        <a:graphic>
          <a:graphicData uri="http://schemas.openxmlformats.org/drawingml/2006/table">
            <a:tbl>
              <a:tblPr firstRow="1" firstCol="1" bandRow="1"/>
              <a:tblGrid>
                <a:gridCol w="6095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5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5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82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8" name="Таблиця 27"/>
          <p:cNvGraphicFramePr>
            <a:graphicFrameLocks noGrp="1"/>
          </p:cNvGraphicFramePr>
          <p:nvPr/>
        </p:nvGraphicFramePr>
        <p:xfrm>
          <a:off x="3643775" y="3514958"/>
          <a:ext cx="4397433" cy="581393"/>
        </p:xfrm>
        <a:graphic>
          <a:graphicData uri="http://schemas.openxmlformats.org/drawingml/2006/table">
            <a:tbl>
              <a:tblPr firstRow="1" firstCol="1" bandRow="1"/>
              <a:tblGrid>
                <a:gridCol w="6530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30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5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5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30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5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95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813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3" name="Таблиця 32"/>
          <p:cNvGraphicFramePr>
            <a:graphicFrameLocks noGrp="1"/>
          </p:cNvGraphicFramePr>
          <p:nvPr/>
        </p:nvGraphicFramePr>
        <p:xfrm>
          <a:off x="6832848" y="4091022"/>
          <a:ext cx="2438388" cy="548244"/>
        </p:xfrm>
        <a:graphic>
          <a:graphicData uri="http://schemas.openxmlformats.org/drawingml/2006/table">
            <a:tbl>
              <a:tblPr firstRow="1" firstCol="1" bandRow="1"/>
              <a:tblGrid>
                <a:gridCol w="6095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5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5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5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82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2" name="Таблиця 41"/>
          <p:cNvGraphicFramePr>
            <a:graphicFrameLocks noGrp="1"/>
          </p:cNvGraphicFramePr>
          <p:nvPr/>
        </p:nvGraphicFramePr>
        <p:xfrm>
          <a:off x="3666877" y="4667086"/>
          <a:ext cx="4397433" cy="581393"/>
        </p:xfrm>
        <a:graphic>
          <a:graphicData uri="http://schemas.openxmlformats.org/drawingml/2006/table">
            <a:tbl>
              <a:tblPr firstRow="1" firstCol="1" bandRow="1"/>
              <a:tblGrid>
                <a:gridCol w="6530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30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5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5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30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5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95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813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3" name="Таблиця 42"/>
          <p:cNvGraphicFramePr>
            <a:graphicFrameLocks noGrp="1"/>
          </p:cNvGraphicFramePr>
          <p:nvPr/>
        </p:nvGraphicFramePr>
        <p:xfrm>
          <a:off x="4346099" y="5243150"/>
          <a:ext cx="3134821" cy="581393"/>
        </p:xfrm>
        <a:graphic>
          <a:graphicData uri="http://schemas.openxmlformats.org/drawingml/2006/table">
            <a:tbl>
              <a:tblPr firstRow="1" firstCol="1" bandRow="1"/>
              <a:tblGrid>
                <a:gridCol w="6530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5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5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30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5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813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3" name="Групувати 2"/>
          <p:cNvGrpSpPr/>
          <p:nvPr/>
        </p:nvGrpSpPr>
        <p:grpSpPr>
          <a:xfrm>
            <a:off x="2347863" y="1114389"/>
            <a:ext cx="2585663" cy="1254174"/>
            <a:chOff x="2347863" y="1114389"/>
            <a:chExt cx="2585663" cy="1254174"/>
          </a:xfrm>
        </p:grpSpPr>
        <p:pic>
          <p:nvPicPr>
            <p:cNvPr id="13" name="Рисунок 12" descr="http://img1.liveinternet.ru/images/attach/c/3/76/205/76205045_0_506ef_b5ef876_L.pn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60992" y="1114389"/>
              <a:ext cx="1145425" cy="1240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Прямокутна виноска 26"/>
            <p:cNvSpPr/>
            <p:nvPr/>
          </p:nvSpPr>
          <p:spPr>
            <a:xfrm>
              <a:off x="2347863" y="1267858"/>
              <a:ext cx="590809" cy="545226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i="1" kern="0" dirty="0">
                  <a:solidFill>
                    <a:srgbClr val="FFFFFF"/>
                  </a:solidFill>
                  <a:latin typeface="Verdana"/>
                </a:rPr>
                <a:t>1</a:t>
              </a:r>
              <a:endPara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5" name="Прямокутна виноска 26"/>
            <p:cNvSpPr/>
            <p:nvPr/>
          </p:nvSpPr>
          <p:spPr>
            <a:xfrm>
              <a:off x="4424141" y="1898479"/>
              <a:ext cx="509385" cy="470084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200" b="1" i="1" kern="0" dirty="0">
                  <a:solidFill>
                    <a:srgbClr val="FFFFFF"/>
                  </a:solidFill>
                  <a:latin typeface="Verdana"/>
                </a:rPr>
                <a:t>1</a:t>
              </a:r>
              <a:endPara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grpSp>
        <p:nvGrpSpPr>
          <p:cNvPr id="5" name="Групувати 4"/>
          <p:cNvGrpSpPr/>
          <p:nvPr/>
        </p:nvGrpSpPr>
        <p:grpSpPr>
          <a:xfrm>
            <a:off x="301136" y="1588295"/>
            <a:ext cx="3298311" cy="1783973"/>
            <a:chOff x="301136" y="1588295"/>
            <a:chExt cx="3298311" cy="1783973"/>
          </a:xfrm>
        </p:grpSpPr>
        <p:pic>
          <p:nvPicPr>
            <p:cNvPr id="17" name="Рисунок 16" descr="http://dinozaor.narod.ru/IMG/Alfavit/12allosaur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1136" y="1913774"/>
              <a:ext cx="2311035" cy="1458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Прямокутна виноска 26"/>
            <p:cNvSpPr/>
            <p:nvPr/>
          </p:nvSpPr>
          <p:spPr>
            <a:xfrm>
              <a:off x="1081827" y="1588295"/>
              <a:ext cx="590809" cy="545226"/>
            </a:xfrm>
            <a:prstGeom prst="wedgeRectCallout">
              <a:avLst>
                <a:gd name="adj1" fmla="val -6483"/>
                <a:gd name="adj2" fmla="val 86477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600" b="1" i="1" kern="0" noProof="0" dirty="0">
                  <a:solidFill>
                    <a:srgbClr val="FFFFFF"/>
                  </a:solidFill>
                  <a:latin typeface="Verdana"/>
                </a:rPr>
                <a:t>2</a:t>
              </a:r>
              <a:endPara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8" name="Прямокутна виноска 26"/>
            <p:cNvSpPr/>
            <p:nvPr/>
          </p:nvSpPr>
          <p:spPr>
            <a:xfrm>
              <a:off x="3090062" y="2467262"/>
              <a:ext cx="509385" cy="470084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200" b="1" i="1" kern="0" dirty="0">
                  <a:solidFill>
                    <a:srgbClr val="FFFFFF"/>
                  </a:solidFill>
                  <a:latin typeface="Verdana"/>
                </a:rPr>
                <a:t>2</a:t>
              </a:r>
              <a:endPara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grpSp>
        <p:nvGrpSpPr>
          <p:cNvPr id="7" name="Групувати 6"/>
          <p:cNvGrpSpPr/>
          <p:nvPr/>
        </p:nvGrpSpPr>
        <p:grpSpPr>
          <a:xfrm>
            <a:off x="6282713" y="1127380"/>
            <a:ext cx="4524713" cy="2373668"/>
            <a:chOff x="6282713" y="1127380"/>
            <a:chExt cx="4524713" cy="2373668"/>
          </a:xfrm>
        </p:grpSpPr>
        <p:pic>
          <p:nvPicPr>
            <p:cNvPr id="21" name="Рисунок 20" descr="http://www.abc-color.com/image/coloring/animals/001/lion/lion-picture-color.png"/>
            <p:cNvPicPr/>
            <p:nvPr/>
          </p:nvPicPr>
          <p:blipFill>
            <a:blip r:embed="rId4" cstate="print"/>
            <a:srcRect l="10732" t="3663"/>
            <a:stretch>
              <a:fillRect/>
            </a:stretch>
          </p:blipFill>
          <p:spPr bwMode="auto">
            <a:xfrm>
              <a:off x="8474273" y="1127380"/>
              <a:ext cx="2333153" cy="1716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Прямокутна виноска 26"/>
            <p:cNvSpPr/>
            <p:nvPr/>
          </p:nvSpPr>
          <p:spPr>
            <a:xfrm>
              <a:off x="7883464" y="1154760"/>
              <a:ext cx="590809" cy="545226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i="1" kern="0" noProof="0" dirty="0">
                  <a:solidFill>
                    <a:srgbClr val="FFFFFF"/>
                  </a:solidFill>
                  <a:latin typeface="Verdana"/>
                </a:rPr>
                <a:t>3</a:t>
              </a:r>
              <a:endPara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50" name="Прямокутна виноска 26"/>
            <p:cNvSpPr/>
            <p:nvPr/>
          </p:nvSpPr>
          <p:spPr>
            <a:xfrm>
              <a:off x="6282713" y="3030964"/>
              <a:ext cx="509385" cy="470084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200" b="1" i="1" kern="0" noProof="0" dirty="0">
                  <a:solidFill>
                    <a:srgbClr val="FFFFFF"/>
                  </a:solidFill>
                  <a:latin typeface="Verdana"/>
                </a:rPr>
                <a:t>3</a:t>
              </a:r>
              <a:endPara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grpSp>
        <p:nvGrpSpPr>
          <p:cNvPr id="53" name="Групувати 52"/>
          <p:cNvGrpSpPr/>
          <p:nvPr/>
        </p:nvGrpSpPr>
        <p:grpSpPr>
          <a:xfrm>
            <a:off x="679731" y="3327002"/>
            <a:ext cx="2941645" cy="1630780"/>
            <a:chOff x="679731" y="3327002"/>
            <a:chExt cx="2941645" cy="1630780"/>
          </a:xfrm>
        </p:grpSpPr>
        <p:pic>
          <p:nvPicPr>
            <p:cNvPr id="26" name="Рисунок 25" descr="http://bebiklad.ru/wp-content/uploads/pingvin-kopiya-251x150.jpg"/>
            <p:cNvPicPr/>
            <p:nvPr/>
          </p:nvPicPr>
          <p:blipFill>
            <a:blip r:embed="rId5" cstate="print"/>
            <a:srcRect l="22655" r="23940"/>
            <a:stretch>
              <a:fillRect/>
            </a:stretch>
          </p:blipFill>
          <p:spPr bwMode="auto">
            <a:xfrm>
              <a:off x="1292360" y="3327002"/>
              <a:ext cx="1670982" cy="1630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Прямокутна виноска 26"/>
            <p:cNvSpPr/>
            <p:nvPr/>
          </p:nvSpPr>
          <p:spPr>
            <a:xfrm>
              <a:off x="679731" y="3620611"/>
              <a:ext cx="590809" cy="545226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i="1" kern="0" noProof="0" dirty="0">
                  <a:solidFill>
                    <a:srgbClr val="FFFFFF"/>
                  </a:solidFill>
                  <a:latin typeface="Verdana"/>
                </a:rPr>
                <a:t>4</a:t>
              </a:r>
              <a:endPara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52" name="Прямокутна виноска 26"/>
            <p:cNvSpPr/>
            <p:nvPr/>
          </p:nvSpPr>
          <p:spPr>
            <a:xfrm>
              <a:off x="3111991" y="3595001"/>
              <a:ext cx="509385" cy="470084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200" b="1" i="1" kern="0" noProof="0" dirty="0">
                  <a:solidFill>
                    <a:srgbClr val="FFFFFF"/>
                  </a:solidFill>
                  <a:latin typeface="Verdana"/>
                </a:rPr>
                <a:t>4</a:t>
              </a:r>
              <a:endPara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grpSp>
        <p:nvGrpSpPr>
          <p:cNvPr id="56" name="Групувати 55"/>
          <p:cNvGrpSpPr/>
          <p:nvPr/>
        </p:nvGrpSpPr>
        <p:grpSpPr>
          <a:xfrm>
            <a:off x="6280526" y="2571409"/>
            <a:ext cx="5825326" cy="2501200"/>
            <a:chOff x="6280526" y="2571409"/>
            <a:chExt cx="5825326" cy="2501200"/>
          </a:xfrm>
        </p:grpSpPr>
        <p:pic>
          <p:nvPicPr>
            <p:cNvPr id="30" name="Рисунок 29" descr="http://www.dzungla-svijetzabave.hr/how-to-draw-animals-166.jpg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111362" y="2870547"/>
              <a:ext cx="1994490" cy="2202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Прямокутна виноска 26"/>
            <p:cNvSpPr/>
            <p:nvPr/>
          </p:nvSpPr>
          <p:spPr>
            <a:xfrm>
              <a:off x="11398235" y="2571409"/>
              <a:ext cx="590809" cy="545226"/>
            </a:xfrm>
            <a:prstGeom prst="wedgeRectCallout">
              <a:avLst>
                <a:gd name="adj1" fmla="val 4571"/>
                <a:gd name="adj2" fmla="val 81154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i="1" kern="0" noProof="0" dirty="0">
                  <a:solidFill>
                    <a:srgbClr val="FFFFFF"/>
                  </a:solidFill>
                  <a:latin typeface="Verdana"/>
                </a:rPr>
                <a:t>5</a:t>
              </a:r>
              <a:endPara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55" name="Прямокутна виноска 26"/>
            <p:cNvSpPr/>
            <p:nvPr/>
          </p:nvSpPr>
          <p:spPr>
            <a:xfrm>
              <a:off x="6280526" y="4170653"/>
              <a:ext cx="509385" cy="470084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200" b="1" i="1" kern="0" noProof="0" dirty="0">
                  <a:solidFill>
                    <a:srgbClr val="FFFFFF"/>
                  </a:solidFill>
                  <a:latin typeface="Verdana"/>
                </a:rPr>
                <a:t>5</a:t>
              </a:r>
              <a:endPara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grpSp>
        <p:nvGrpSpPr>
          <p:cNvPr id="59" name="Групувати 58"/>
          <p:cNvGrpSpPr/>
          <p:nvPr/>
        </p:nvGrpSpPr>
        <p:grpSpPr>
          <a:xfrm>
            <a:off x="3090062" y="4722740"/>
            <a:ext cx="7338411" cy="2100740"/>
            <a:chOff x="3090062" y="4722740"/>
            <a:chExt cx="7338411" cy="2100740"/>
          </a:xfrm>
        </p:grpSpPr>
        <p:pic>
          <p:nvPicPr>
            <p:cNvPr id="35" name="Рисунок 34" descr="http://www.zooclub.ru/attach/fotogal/clip/keng/10.jpg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32046" y="5302842"/>
              <a:ext cx="2796427" cy="1520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Прямокутна виноска 26"/>
            <p:cNvSpPr/>
            <p:nvPr/>
          </p:nvSpPr>
          <p:spPr>
            <a:xfrm>
              <a:off x="8292091" y="5003048"/>
              <a:ext cx="590809" cy="545226"/>
            </a:xfrm>
            <a:prstGeom prst="wedgeRectCallout">
              <a:avLst>
                <a:gd name="adj1" fmla="val 80729"/>
                <a:gd name="adj2" fmla="val 51870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i="1" kern="0" noProof="0" dirty="0">
                  <a:solidFill>
                    <a:srgbClr val="FFFFFF"/>
                  </a:solidFill>
                  <a:latin typeface="Verdana"/>
                </a:rPr>
                <a:t>6</a:t>
              </a:r>
              <a:endPara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58" name="Прямокутна виноска 26"/>
            <p:cNvSpPr/>
            <p:nvPr/>
          </p:nvSpPr>
          <p:spPr>
            <a:xfrm>
              <a:off x="3090062" y="4722740"/>
              <a:ext cx="509385" cy="470084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200" b="1" i="1" kern="0" noProof="0" dirty="0">
                  <a:solidFill>
                    <a:srgbClr val="FFFFFF"/>
                  </a:solidFill>
                  <a:latin typeface="Verdana"/>
                </a:rPr>
                <a:t>6</a:t>
              </a:r>
              <a:endPara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grpSp>
        <p:nvGrpSpPr>
          <p:cNvPr id="62" name="Групувати 61"/>
          <p:cNvGrpSpPr/>
          <p:nvPr/>
        </p:nvGrpSpPr>
        <p:grpSpPr>
          <a:xfrm>
            <a:off x="550425" y="4957782"/>
            <a:ext cx="3720344" cy="1568306"/>
            <a:chOff x="550425" y="4957782"/>
            <a:chExt cx="3720344" cy="1568306"/>
          </a:xfrm>
        </p:grpSpPr>
        <p:pic>
          <p:nvPicPr>
            <p:cNvPr id="40" name="Рисунок 39" descr="http://www.art-saloon.ru/big/item_2549.jpg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10633" y="5082147"/>
              <a:ext cx="1530486" cy="1443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Прямокутна виноска 26"/>
            <p:cNvSpPr/>
            <p:nvPr/>
          </p:nvSpPr>
          <p:spPr>
            <a:xfrm>
              <a:off x="550425" y="4957782"/>
              <a:ext cx="590809" cy="545226"/>
            </a:xfrm>
            <a:prstGeom prst="wedgeRectCallout">
              <a:avLst>
                <a:gd name="adj1" fmla="val 33822"/>
                <a:gd name="adj2" fmla="val 80654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i="1" kern="0" noProof="0" dirty="0">
                  <a:solidFill>
                    <a:srgbClr val="FFFFFF"/>
                  </a:solidFill>
                  <a:latin typeface="Verdana"/>
                </a:rPr>
                <a:t>7</a:t>
              </a:r>
              <a:endPara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61" name="Прямокутна виноска 26"/>
            <p:cNvSpPr/>
            <p:nvPr/>
          </p:nvSpPr>
          <p:spPr>
            <a:xfrm>
              <a:off x="3761384" y="5315712"/>
              <a:ext cx="509385" cy="470084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200" b="1" i="1" kern="0" noProof="0" dirty="0">
                  <a:solidFill>
                    <a:srgbClr val="FFFFFF"/>
                  </a:solidFill>
                  <a:latin typeface="Verdana"/>
                </a:rPr>
                <a:t>7</a:t>
              </a:r>
              <a:endPara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sp>
        <p:nvSpPr>
          <p:cNvPr id="63" name="Стрілка вправо 30">
            <a:hlinkClick r:id="" action="ppaction://hlinkshowjump?jump=nextslide"/>
          </p:cNvPr>
          <p:cNvSpPr/>
          <p:nvPr/>
        </p:nvSpPr>
        <p:spPr>
          <a:xfrm>
            <a:off x="10571941" y="5843113"/>
            <a:ext cx="1550209" cy="981489"/>
          </a:xfrm>
          <a:prstGeom prst="rightArrow">
            <a:avLst/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/>
              <a:t>Далі</a:t>
            </a:r>
          </a:p>
        </p:txBody>
      </p:sp>
    </p:spTree>
    <p:extLst>
      <p:ext uri="{BB962C8B-B14F-4D97-AF65-F5344CB8AC3E}">
        <p14:creationId xmlns:p14="http://schemas.microsoft.com/office/powerpoint/2010/main" xmlns="" val="197257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працювати</a:t>
            </a:r>
            <a:br>
              <a:rPr lang="uk-UA" dirty="0"/>
            </a:br>
            <a:r>
              <a:rPr lang="uk-UA" dirty="0"/>
              <a:t>з фрагментами зображення</a:t>
            </a:r>
          </a:p>
        </p:txBody>
      </p:sp>
      <p:pic>
        <p:nvPicPr>
          <p:cNvPr id="9" name="Picture 2" descr="question, sign icon">
            <a:extLst>
              <a:ext uri="{FF2B5EF4-FFF2-40B4-BE49-F238E27FC236}">
                <a16:creationId xmlns:a16="http://schemas.microsoft.com/office/drawing/2014/main" xmlns="" id="{A26CAACA-20F4-418A-B4BA-7368A62FA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2" y="1174570"/>
            <a:ext cx="1131983" cy="113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52819A3-0D5E-43DE-84D8-C2F5981B9124}"/>
              </a:ext>
            </a:extLst>
          </p:cNvPr>
          <p:cNvSpPr txBox="1"/>
          <p:nvPr/>
        </p:nvSpPr>
        <p:spPr>
          <a:xfrm>
            <a:off x="1166280" y="1199586"/>
            <a:ext cx="1095371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Порівняй малюнки. Які зміни було </a:t>
            </a:r>
            <a:r>
              <a:rPr lang="uk-UA" sz="2800" b="1" i="1" kern="0" dirty="0" err="1">
                <a:solidFill>
                  <a:srgbClr val="FFFFFF"/>
                </a:solidFill>
              </a:rPr>
              <a:t>внесено</a:t>
            </a:r>
            <a:r>
              <a:rPr lang="uk-UA" sz="2800" b="1" i="1" kern="0" dirty="0">
                <a:solidFill>
                  <a:srgbClr val="FFFFFF"/>
                </a:solidFill>
              </a:rPr>
              <a:t> в  другий малюнок?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9218" name="Picture 2" descr="Ð ÐµÐ·ÑÐ»ÑÑÐ°Ñ Ð¿Ð¾ÑÑÐºÑ Ð·Ð¾Ð±ÑÐ°Ð¶ÐµÐ½Ñ Ð·Ð° Ð·Ð°Ð¿Ð¸ÑÐ¾Ð¼ &quot;bird feeder vector&quot;">
            <a:extLst>
              <a:ext uri="{FF2B5EF4-FFF2-40B4-BE49-F238E27FC236}">
                <a16:creationId xmlns:a16="http://schemas.microsoft.com/office/drawing/2014/main" xmlns="" id="{38330A57-38BC-40FC-9D8B-F069F116A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080" y="2324374"/>
            <a:ext cx="5720968" cy="409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5C894DB-4398-4C7B-90C0-B76B7DFF57D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99024" y="2324374"/>
            <a:ext cx="5720968" cy="409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6912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працювати</a:t>
            </a:r>
            <a:br>
              <a:rPr lang="uk-UA" dirty="0"/>
            </a:br>
            <a:r>
              <a:rPr lang="uk-UA" dirty="0"/>
              <a:t>з фрагментами зображення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графічному редакторі можна змінювати малюнки та їх фрагменти. Наприклад, їх можна: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F00B16B4-E99D-48CC-9FDF-0CFCA1F6BC92}"/>
              </a:ext>
            </a:extLst>
          </p:cNvPr>
          <p:cNvSpPr/>
          <p:nvPr/>
        </p:nvSpPr>
        <p:spPr>
          <a:xfrm>
            <a:off x="72008" y="2278064"/>
            <a:ext cx="2304594" cy="106955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збільшити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7FA7B3F3-53A0-4C3D-8B8E-91611178A874}"/>
              </a:ext>
            </a:extLst>
          </p:cNvPr>
          <p:cNvSpPr/>
          <p:nvPr/>
        </p:nvSpPr>
        <p:spPr>
          <a:xfrm>
            <a:off x="2507228" y="2278064"/>
            <a:ext cx="2304480" cy="106955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зменшити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E6F082CE-897A-4DA2-A561-C1F7FA921F19}"/>
              </a:ext>
            </a:extLst>
          </p:cNvPr>
          <p:cNvSpPr/>
          <p:nvPr/>
        </p:nvSpPr>
        <p:spPr>
          <a:xfrm>
            <a:off x="4942334" y="2278064"/>
            <a:ext cx="2307099" cy="106955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повернути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CB618713-37BB-4FE5-B86C-7627C45F469C}"/>
              </a:ext>
            </a:extLst>
          </p:cNvPr>
          <p:cNvSpPr/>
          <p:nvPr/>
        </p:nvSpPr>
        <p:spPr>
          <a:xfrm>
            <a:off x="7380059" y="2278064"/>
            <a:ext cx="2307100" cy="106955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пере-містити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D1EF5065-B424-475B-B8C1-B9B4BF9E7D33}"/>
              </a:ext>
            </a:extLst>
          </p:cNvPr>
          <p:cNvSpPr/>
          <p:nvPr/>
        </p:nvSpPr>
        <p:spPr>
          <a:xfrm>
            <a:off x="9817784" y="2278064"/>
            <a:ext cx="2304480" cy="106955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видалити тощо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CCE230C-3E21-44FC-B083-2B539D095D4A}"/>
              </a:ext>
            </a:extLst>
          </p:cNvPr>
          <p:cNvSpPr txBox="1"/>
          <p:nvPr/>
        </p:nvSpPr>
        <p:spPr>
          <a:xfrm>
            <a:off x="72008" y="5858529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цього фрагмент потрібно спочатку </a:t>
            </a:r>
            <a:r>
              <a:rPr lang="uk-UA" sz="2800" b="1" i="1" kern="0" dirty="0">
                <a:solidFill>
                  <a:srgbClr val="FFFF00"/>
                </a:solidFill>
              </a:rPr>
              <a:t>виділити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074" name="Picture 2" descr="enlarge, in, zoom icon">
            <a:extLst>
              <a:ext uri="{FF2B5EF4-FFF2-40B4-BE49-F238E27FC236}">
                <a16:creationId xmlns:a16="http://schemas.microsoft.com/office/drawing/2014/main" xmlns="" id="{DA5020B6-D2DB-4288-AC79-7F4BCD01A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" y="3474816"/>
            <a:ext cx="2304594" cy="230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ut, resize, zoom icon">
            <a:extLst>
              <a:ext uri="{FF2B5EF4-FFF2-40B4-BE49-F238E27FC236}">
                <a16:creationId xmlns:a16="http://schemas.microsoft.com/office/drawing/2014/main" xmlns="" id="{1805E85A-F035-407D-99A2-B6F3986A2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7114" y="3426333"/>
            <a:ext cx="2304594" cy="230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rrow, cw, forward, redo, rotate, rotate right, rotation icon">
            <a:extLst>
              <a:ext uri="{FF2B5EF4-FFF2-40B4-BE49-F238E27FC236}">
                <a16:creationId xmlns:a16="http://schemas.microsoft.com/office/drawing/2014/main" xmlns="" id="{8C832CF1-5EE8-43C6-99D6-1A031924A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7372" y="3424565"/>
            <a:ext cx="2332061" cy="233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CDDB31D-0208-4E30-8277-4E066FD278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6483" t="6944" r="6187" b="6222"/>
          <a:stretch/>
        </p:blipFill>
        <p:spPr>
          <a:xfrm>
            <a:off x="7380059" y="3455638"/>
            <a:ext cx="2304827" cy="2289689"/>
          </a:xfrm>
          <a:prstGeom prst="rect">
            <a:avLst/>
          </a:prstGeom>
        </p:spPr>
      </p:pic>
      <p:pic>
        <p:nvPicPr>
          <p:cNvPr id="3080" name="Picture 8" descr="delete, minus, remove icon">
            <a:extLst>
              <a:ext uri="{FF2B5EF4-FFF2-40B4-BE49-F238E27FC236}">
                <a16:creationId xmlns:a16="http://schemas.microsoft.com/office/drawing/2014/main" xmlns="" id="{EF8207CE-9FD7-4FEC-88D4-AF19C360B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5164" y="3447097"/>
            <a:ext cx="2304827" cy="230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1042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працювати</a:t>
            </a:r>
            <a:br>
              <a:rPr lang="uk-UA" dirty="0"/>
            </a:br>
            <a:r>
              <a:rPr lang="uk-UA" dirty="0"/>
              <a:t>з фрагментами зображення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Виділяємо фрагмент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D0B2A66-B8EA-436D-80C2-45E83F2096C3}"/>
              </a:ext>
            </a:extLst>
          </p:cNvPr>
          <p:cNvSpPr txBox="1"/>
          <p:nvPr/>
        </p:nvSpPr>
        <p:spPr>
          <a:xfrm>
            <a:off x="70929" y="1824798"/>
            <a:ext cx="5618671" cy="181588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Вибери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Виділити</a:t>
            </a:r>
            <a:r>
              <a:rPr lang="uk-UA" sz="2800" b="1" i="1" kern="0" dirty="0">
                <a:solidFill>
                  <a:srgbClr val="FFFFFF"/>
                </a:solidFill>
              </a:rPr>
              <a:t>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Зображення</a:t>
            </a:r>
            <a:r>
              <a:rPr lang="uk-UA" sz="2800" b="1" i="1" kern="0" dirty="0">
                <a:solidFill>
                  <a:srgbClr val="FFFFFF"/>
                </a:solidFill>
              </a:rPr>
              <a:t>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6940449-67D7-4AA1-82CB-BE3A95304019}"/>
              </a:ext>
            </a:extLst>
          </p:cNvPr>
          <p:cNvSpPr txBox="1"/>
          <p:nvPr/>
        </p:nvSpPr>
        <p:spPr>
          <a:xfrm>
            <a:off x="70928" y="3745495"/>
            <a:ext cx="5618671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Вибери інструмент </a:t>
            </a:r>
            <a:r>
              <a:rPr lang="uk-UA" sz="2800" b="1" i="1" kern="0" dirty="0">
                <a:solidFill>
                  <a:srgbClr val="FFFF00"/>
                </a:solidFill>
              </a:rPr>
              <a:t>Прямокутна область </a:t>
            </a:r>
            <a:r>
              <a:rPr lang="uk-UA" sz="2800" b="1" i="1" kern="0" dirty="0">
                <a:solidFill>
                  <a:srgbClr val="FFFFFF"/>
                </a:solidFill>
              </a:rPr>
              <a:t>або </a:t>
            </a:r>
            <a:r>
              <a:rPr lang="uk-UA" sz="2800" b="1" i="1" kern="0" dirty="0">
                <a:solidFill>
                  <a:srgbClr val="FFFF00"/>
                </a:solidFill>
              </a:rPr>
              <a:t>Довільна область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76A20A7-BE63-4925-8E03-6955B488C5B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2667" y="1824798"/>
            <a:ext cx="6228404" cy="4565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BA350834-E4E1-4F6F-B946-C1B725AF6395}"/>
              </a:ext>
            </a:extLst>
          </p:cNvPr>
          <p:cNvSpPr/>
          <p:nvPr/>
        </p:nvSpPr>
        <p:spPr>
          <a:xfrm>
            <a:off x="7924910" y="2559690"/>
            <a:ext cx="772392" cy="108098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xmlns="" id="{E370B577-8DFC-4502-B08F-36EA89874E9D}"/>
              </a:ext>
            </a:extLst>
          </p:cNvPr>
          <p:cNvSpPr/>
          <p:nvPr/>
        </p:nvSpPr>
        <p:spPr>
          <a:xfrm rot="18900000">
            <a:off x="8409332" y="240870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9ABEBF4D-3982-44AF-A45A-7BE62843407C}"/>
              </a:ext>
            </a:extLst>
          </p:cNvPr>
          <p:cNvSpPr/>
          <p:nvPr/>
        </p:nvSpPr>
        <p:spPr>
          <a:xfrm>
            <a:off x="7962732" y="3985241"/>
            <a:ext cx="3563787" cy="65934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xmlns="" id="{65759DF4-BD74-4682-AA7D-35632D4D9E54}"/>
              </a:ext>
            </a:extLst>
          </p:cNvPr>
          <p:cNvSpPr/>
          <p:nvPr/>
        </p:nvSpPr>
        <p:spPr>
          <a:xfrm rot="18900000">
            <a:off x="8833352" y="331664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304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працювати</a:t>
            </a:r>
            <a:br>
              <a:rPr lang="uk-UA" dirty="0"/>
            </a:br>
            <a:r>
              <a:rPr lang="uk-UA" dirty="0"/>
              <a:t>з фрагментами зображення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Виділяємо фрагмент (продовження…)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D0B2A66-B8EA-436D-80C2-45E83F2096C3}"/>
              </a:ext>
            </a:extLst>
          </p:cNvPr>
          <p:cNvSpPr txBox="1"/>
          <p:nvPr/>
        </p:nvSpPr>
        <p:spPr>
          <a:xfrm>
            <a:off x="70929" y="1824798"/>
            <a:ext cx="5618671" cy="224676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З  натиснутою лівою клавішею миші  протягни вказівник так, щоб виділити  необхідний фрагмент.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8CB1804-5FCA-4902-840C-92A914E81F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21709"/>
          <a:stretch/>
        </p:blipFill>
        <p:spPr>
          <a:xfrm>
            <a:off x="5892800" y="1801824"/>
            <a:ext cx="6228271" cy="47677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048E799-62D8-43B4-ADAC-E367F90CF569}"/>
              </a:ext>
            </a:extLst>
          </p:cNvPr>
          <p:cNvSpPr txBox="1"/>
          <p:nvPr/>
        </p:nvSpPr>
        <p:spPr>
          <a:xfrm>
            <a:off x="70929" y="4185683"/>
            <a:ext cx="5618671" cy="1384995"/>
          </a:xfrm>
          <a:prstGeom prst="wedgeRectCallout">
            <a:avLst>
              <a:gd name="adj1" fmla="val 56741"/>
              <a:gd name="adj2" fmla="val 12617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Навколо фрагмента з’явиться прямокутна рамка з  маркерами.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4176761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працювати</a:t>
            </a:r>
            <a:br>
              <a:rPr lang="uk-UA" dirty="0"/>
            </a:br>
            <a:r>
              <a:rPr lang="uk-UA" dirty="0"/>
              <a:t>з фрагментами зображення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233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Щоб зняти виділення, достатньо клацнути мишею за межами виділеного фрагмента або натиснути клавішу </a:t>
            </a:r>
            <a:r>
              <a:rPr lang="uk-UA" sz="2700" b="1" i="1" kern="0" dirty="0" err="1">
                <a:solidFill>
                  <a:srgbClr val="FFFF00"/>
                </a:solidFill>
              </a:rPr>
              <a:t>Esc</a:t>
            </a:r>
            <a:r>
              <a:rPr lang="uk-UA" sz="27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4" name="Shape 182">
            <a:extLst>
              <a:ext uri="{FF2B5EF4-FFF2-40B4-BE49-F238E27FC236}">
                <a16:creationId xmlns:a16="http://schemas.microsoft.com/office/drawing/2014/main" xmlns="" id="{DDBE69A1-A37B-466C-9240-6218A8322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8" y="2209169"/>
            <a:ext cx="12050142" cy="418298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5" name="Shape 191">
            <a:extLst>
              <a:ext uri="{FF2B5EF4-FFF2-40B4-BE49-F238E27FC236}">
                <a16:creationId xmlns:a16="http://schemas.microsoft.com/office/drawing/2014/main" xmlns="" id="{B058D785-CDC9-4277-A2F2-C345F2629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59" y="2464367"/>
            <a:ext cx="538610" cy="609827"/>
          </a:xfrm>
          <a:prstGeom prst="rect">
            <a:avLst/>
          </a:prstGeom>
          <a:solidFill>
            <a:srgbClr val="FF0000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6565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6" name="Стрілка вліво 20">
            <a:extLst>
              <a:ext uri="{FF2B5EF4-FFF2-40B4-BE49-F238E27FC236}">
                <a16:creationId xmlns:a16="http://schemas.microsoft.com/office/drawing/2014/main" xmlns="" id="{3A8F5006-AA36-4B4A-9085-A671AA57C41D}"/>
              </a:ext>
            </a:extLst>
          </p:cNvPr>
          <p:cNvSpPr/>
          <p:nvPr/>
        </p:nvSpPr>
        <p:spPr>
          <a:xfrm rot="20201521">
            <a:off x="715702" y="212128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44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працювати</a:t>
            </a:r>
            <a:br>
              <a:rPr lang="uk-UA" dirty="0"/>
            </a:br>
            <a:r>
              <a:rPr lang="uk-UA" dirty="0"/>
              <a:t>з фрагментами зображення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2A044B1-39DB-4A90-BAAD-2AF1A31EC097}"/>
              </a:ext>
            </a:extLst>
          </p:cNvPr>
          <p:cNvSpPr txBox="1"/>
          <p:nvPr/>
        </p:nvSpPr>
        <p:spPr>
          <a:xfrm>
            <a:off x="1567543" y="1196763"/>
            <a:ext cx="5174007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Зверни увагу! </a:t>
            </a:r>
            <a:r>
              <a:rPr lang="uk-UA" sz="2800" b="1" i="1" kern="0" dirty="0">
                <a:solidFill>
                  <a:srgbClr val="FFFFFF"/>
                </a:solidFill>
              </a:rPr>
              <a:t>Вказівник миші під час виділення має вигляд, </a:t>
            </a:r>
          </a:p>
        </p:txBody>
      </p:sp>
      <p:pic>
        <p:nvPicPr>
          <p:cNvPr id="11" name="Picture 2" descr="attention, notice, warning icon">
            <a:extLst>
              <a:ext uri="{FF2B5EF4-FFF2-40B4-BE49-F238E27FC236}">
                <a16:creationId xmlns:a16="http://schemas.microsoft.com/office/drawing/2014/main" xmlns="" id="{F373444B-46F1-4070-8A95-B10C1E04A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" y="1171572"/>
            <a:ext cx="1349130" cy="1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54B45B0-7A37-4310-9493-BF6B587C59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483" t="6944" r="6187" b="6222"/>
          <a:stretch/>
        </p:blipFill>
        <p:spPr>
          <a:xfrm>
            <a:off x="7678658" y="2790200"/>
            <a:ext cx="3708659" cy="36843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23815EE-740C-4F02-963A-60363FDCFEBC}"/>
              </a:ext>
            </a:extLst>
          </p:cNvPr>
          <p:cNvSpPr txBox="1"/>
          <p:nvPr/>
        </p:nvSpPr>
        <p:spPr>
          <a:xfrm>
            <a:off x="6945985" y="1196762"/>
            <a:ext cx="5174007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  всередині виділеного фрагмента набуває вигляду,</a:t>
            </a:r>
          </a:p>
        </p:txBody>
      </p: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xmlns="" id="{5EF22E53-6775-4CAD-83ED-B921DE3E2711}"/>
              </a:ext>
            </a:extLst>
          </p:cNvPr>
          <p:cNvGrpSpPr/>
          <p:nvPr/>
        </p:nvGrpSpPr>
        <p:grpSpPr>
          <a:xfrm>
            <a:off x="2460735" y="2820050"/>
            <a:ext cx="3249175" cy="3212975"/>
            <a:chOff x="2460735" y="2820050"/>
            <a:chExt cx="3249175" cy="3212975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35E16EC8-0D49-400C-86C3-6AA3793C6BE9}"/>
                </a:ext>
              </a:extLst>
            </p:cNvPr>
            <p:cNvSpPr/>
            <p:nvPr/>
          </p:nvSpPr>
          <p:spPr>
            <a:xfrm>
              <a:off x="3526255" y="3865880"/>
              <a:ext cx="1137185" cy="1137185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xmlns="" id="{952D38B9-E71E-4B05-82DF-7A0989C10FB6}"/>
                </a:ext>
              </a:extLst>
            </p:cNvPr>
            <p:cNvSpPr/>
            <p:nvPr/>
          </p:nvSpPr>
          <p:spPr>
            <a:xfrm>
              <a:off x="3999606" y="4334263"/>
              <a:ext cx="202177" cy="202177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19" name="Пряма сполучна лінія 18">
              <a:extLst>
                <a:ext uri="{FF2B5EF4-FFF2-40B4-BE49-F238E27FC236}">
                  <a16:creationId xmlns:a16="http://schemas.microsoft.com/office/drawing/2014/main" xmlns="" id="{D5B76AAE-47BD-49CE-A9BC-B167A4119E32}"/>
                </a:ext>
              </a:extLst>
            </p:cNvPr>
            <p:cNvCxnSpPr>
              <a:cxnSpLocks/>
              <a:stCxn id="16" idx="0"/>
            </p:cNvCxnSpPr>
            <p:nvPr/>
          </p:nvCxnSpPr>
          <p:spPr>
            <a:xfrm flipV="1">
              <a:off x="4094848" y="2820050"/>
              <a:ext cx="0" cy="104583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 сполучна лінія 20">
              <a:extLst>
                <a:ext uri="{FF2B5EF4-FFF2-40B4-BE49-F238E27FC236}">
                  <a16:creationId xmlns:a16="http://schemas.microsoft.com/office/drawing/2014/main" xmlns="" id="{FA16F9EC-1A6D-4E63-BFD5-1E0ABC283F4B}"/>
                </a:ext>
              </a:extLst>
            </p:cNvPr>
            <p:cNvCxnSpPr>
              <a:cxnSpLocks/>
              <a:stCxn id="16" idx="6"/>
            </p:cNvCxnSpPr>
            <p:nvPr/>
          </p:nvCxnSpPr>
          <p:spPr>
            <a:xfrm>
              <a:off x="4663440" y="4434473"/>
              <a:ext cx="104647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 сполучна лінія 23">
              <a:extLst>
                <a:ext uri="{FF2B5EF4-FFF2-40B4-BE49-F238E27FC236}">
                  <a16:creationId xmlns:a16="http://schemas.microsoft.com/office/drawing/2014/main" xmlns="" id="{02B0B494-4692-412A-9084-C15185066B84}"/>
                </a:ext>
              </a:extLst>
            </p:cNvPr>
            <p:cNvCxnSpPr>
              <a:cxnSpLocks/>
              <a:endCxn id="16" idx="4"/>
            </p:cNvCxnSpPr>
            <p:nvPr/>
          </p:nvCxnSpPr>
          <p:spPr>
            <a:xfrm flipV="1">
              <a:off x="4094848" y="5003065"/>
              <a:ext cx="0" cy="102996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 сполучна лінія 26">
              <a:extLst>
                <a:ext uri="{FF2B5EF4-FFF2-40B4-BE49-F238E27FC236}">
                  <a16:creationId xmlns:a16="http://schemas.microsoft.com/office/drawing/2014/main" xmlns="" id="{AE00ABF2-9951-425E-84AB-A56D4AC842CF}"/>
                </a:ext>
              </a:extLst>
            </p:cNvPr>
            <p:cNvCxnSpPr>
              <a:cxnSpLocks/>
              <a:endCxn id="16" idx="2"/>
            </p:cNvCxnSpPr>
            <p:nvPr/>
          </p:nvCxnSpPr>
          <p:spPr>
            <a:xfrm>
              <a:off x="2460735" y="4434473"/>
              <a:ext cx="106552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723255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192714</TotalTime>
  <Words>306</Words>
  <Application>Microsoft Office PowerPoint</Application>
  <PresentationFormat>Произвольный</PresentationFormat>
  <Paragraphs>131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Дії з фрагментами зображення</vt:lpstr>
      <vt:lpstr>Як працювати з фрагментами зображення</vt:lpstr>
      <vt:lpstr>Розгадайте кросворд</vt:lpstr>
      <vt:lpstr>Як працювати з фрагментами зображення</vt:lpstr>
      <vt:lpstr>Як працювати з фрагментами зображення</vt:lpstr>
      <vt:lpstr>Як працювати з фрагментами зображення</vt:lpstr>
      <vt:lpstr>Як працювати з фрагментами зображення</vt:lpstr>
      <vt:lpstr>Як працювати з фрагментами зображення</vt:lpstr>
      <vt:lpstr>Як працювати з фрагментами зображення</vt:lpstr>
      <vt:lpstr>Як працювати з фрагментами зображення</vt:lpstr>
      <vt:lpstr>Як працювати з фрагментами зображення</vt:lpstr>
      <vt:lpstr>Як працювати з фрагментами зображення</vt:lpstr>
      <vt:lpstr>Як працювати з фрагментами зображення</vt:lpstr>
      <vt:lpstr>Як працювати з фрагментами зображення</vt:lpstr>
      <vt:lpstr>Цікавинки</vt:lpstr>
      <vt:lpstr>Запитання і завдання</vt:lpstr>
      <vt:lpstr>Запитання і завдання</vt:lpstr>
      <vt:lpstr>Фізкультхвилинка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Оксаночка</cp:lastModifiedBy>
  <cp:revision>860</cp:revision>
  <dcterms:created xsi:type="dcterms:W3CDTF">2016-06-06T19:48:43Z</dcterms:created>
  <dcterms:modified xsi:type="dcterms:W3CDTF">2020-03-18T16:57:45Z</dcterms:modified>
</cp:coreProperties>
</file>