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909" r:id="rId3"/>
    <p:sldId id="910" r:id="rId4"/>
    <p:sldId id="912" r:id="rId5"/>
    <p:sldId id="911" r:id="rId6"/>
    <p:sldId id="913" r:id="rId7"/>
    <p:sldId id="914" r:id="rId8"/>
    <p:sldId id="915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19.03.2020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Створення лінійних алгоритмів і програм з використанням змінних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lgorithm, diagram, flowchart, usability, workflow icon">
            <a:extLst>
              <a:ext uri="{FF2B5EF4-FFF2-40B4-BE49-F238E27FC236}">
                <a16:creationId xmlns:a16="http://schemas.microsoft.com/office/drawing/2014/main" xmlns="" id="{073627F9-B79F-4717-905F-0A40329D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0824" y="3572274"/>
            <a:ext cx="2486801" cy="248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лінійних алгоритмів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ED1C1-B2CA-4FE0-86C9-3CDC6957174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кожний об'єкт виконує команди, які описують в області складання програми. 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A0667F-DC56-4461-BE9B-C3B85BF120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2593" y="2229527"/>
            <a:ext cx="7687755" cy="4012983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AF027C50-A3B2-4874-B99A-CD40E651D81C}"/>
              </a:ext>
            </a:extLst>
          </p:cNvPr>
          <p:cNvSpPr/>
          <p:nvPr/>
        </p:nvSpPr>
        <p:spPr>
          <a:xfrm>
            <a:off x="8947354" y="2900681"/>
            <a:ext cx="2979175" cy="329692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xmlns="" id="{987EC705-41AA-4533-B37F-E773B2E76DCA}"/>
              </a:ext>
            </a:extLst>
          </p:cNvPr>
          <p:cNvSpPr/>
          <p:nvPr/>
        </p:nvSpPr>
        <p:spPr>
          <a:xfrm rot="18900000">
            <a:off x="10923459" y="23871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0CBD67-EB06-4858-8F5E-C7697B4FB860}"/>
              </a:ext>
            </a:extLst>
          </p:cNvPr>
          <p:cNvSpPr txBox="1"/>
          <p:nvPr/>
        </p:nvSpPr>
        <p:spPr>
          <a:xfrm>
            <a:off x="72008" y="2272192"/>
            <a:ext cx="4185360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команди приєднуються одна до одної за допомогою пазів послідовно, то така програма буде реалізовувати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лінійний 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1692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Що таке послідовність?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750735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команди одна за одною, крок за кроком. Таким буде алгоритм нашої сьогоднішньої роботи. І це ті самі найпростіші алгоритми, які в програмуванні називаються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лінійними</a:t>
            </a:r>
            <a:r>
              <a:rPr lang="uk-UA" sz="2800" b="1" i="1" kern="0" dirty="0">
                <a:solidFill>
                  <a:srgbClr val="FFFFFF"/>
                </a:solidFill>
              </a:rPr>
              <a:t>. Наші команди не перебивають одна одну, вони будують лінійку послідовних команд, де кожна наступна йде після виконання попередньої.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27FF040-1C64-4ADD-BA81-13B91BA1C9ED}"/>
              </a:ext>
            </a:extLst>
          </p:cNvPr>
          <p:cNvSpPr/>
          <p:nvPr/>
        </p:nvSpPr>
        <p:spPr>
          <a:xfrm>
            <a:off x="7772400" y="1196763"/>
            <a:ext cx="4347592" cy="7031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Початок</a:t>
            </a:r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18698AC0-D5B7-4E88-9269-86D0ECFB62DD}"/>
              </a:ext>
            </a:extLst>
          </p:cNvPr>
          <p:cNvSpPr/>
          <p:nvPr/>
        </p:nvSpPr>
        <p:spPr>
          <a:xfrm rot="16200000">
            <a:off x="9651687" y="1554163"/>
            <a:ext cx="432391" cy="1295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9CAC7FE1-1789-4EE5-87BE-3E453C85E0F2}"/>
              </a:ext>
            </a:extLst>
          </p:cNvPr>
          <p:cNvSpPr/>
          <p:nvPr/>
        </p:nvSpPr>
        <p:spPr>
          <a:xfrm>
            <a:off x="7772400" y="2508338"/>
            <a:ext cx="4347592" cy="7031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Крок 1</a:t>
            </a:r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xmlns="" id="{F426A03F-CEF0-4913-B76F-A542DA21750E}"/>
              </a:ext>
            </a:extLst>
          </p:cNvPr>
          <p:cNvSpPr/>
          <p:nvPr/>
        </p:nvSpPr>
        <p:spPr>
          <a:xfrm rot="16200000">
            <a:off x="9651687" y="2870229"/>
            <a:ext cx="432391" cy="1295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1269BB8E-0FFD-4C3B-AF23-EC53B7D24F2E}"/>
              </a:ext>
            </a:extLst>
          </p:cNvPr>
          <p:cNvSpPr/>
          <p:nvPr/>
        </p:nvSpPr>
        <p:spPr>
          <a:xfrm>
            <a:off x="7772400" y="3824404"/>
            <a:ext cx="4347592" cy="7031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Крок 2</a:t>
            </a:r>
          </a:p>
        </p:txBody>
      </p:sp>
      <p:sp>
        <p:nvSpPr>
          <p:cNvPr id="17" name="Стрілка вліво 20">
            <a:extLst>
              <a:ext uri="{FF2B5EF4-FFF2-40B4-BE49-F238E27FC236}">
                <a16:creationId xmlns:a16="http://schemas.microsoft.com/office/drawing/2014/main" xmlns="" id="{B6C5E2F2-D67E-4951-9FEA-E6FE0147AF14}"/>
              </a:ext>
            </a:extLst>
          </p:cNvPr>
          <p:cNvSpPr/>
          <p:nvPr/>
        </p:nvSpPr>
        <p:spPr>
          <a:xfrm rot="16200000">
            <a:off x="9723695" y="4186295"/>
            <a:ext cx="432391" cy="1295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AD98A424-8DC2-4FD0-B44B-A0D6795BF068}"/>
              </a:ext>
            </a:extLst>
          </p:cNvPr>
          <p:cNvSpPr/>
          <p:nvPr/>
        </p:nvSpPr>
        <p:spPr>
          <a:xfrm>
            <a:off x="7844408" y="5140470"/>
            <a:ext cx="4347592" cy="28328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21" name="Стрілка вліво 20">
            <a:extLst>
              <a:ext uri="{FF2B5EF4-FFF2-40B4-BE49-F238E27FC236}">
                <a16:creationId xmlns:a16="http://schemas.microsoft.com/office/drawing/2014/main" xmlns="" id="{901D0B44-43B7-46EA-BB5E-2FB810964558}"/>
              </a:ext>
            </a:extLst>
          </p:cNvPr>
          <p:cNvSpPr/>
          <p:nvPr/>
        </p:nvSpPr>
        <p:spPr>
          <a:xfrm rot="16200000">
            <a:off x="9723695" y="5082492"/>
            <a:ext cx="432391" cy="12954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0B797650-8910-47ED-BE69-7EFE44A83193}"/>
              </a:ext>
            </a:extLst>
          </p:cNvPr>
          <p:cNvSpPr/>
          <p:nvPr/>
        </p:nvSpPr>
        <p:spPr>
          <a:xfrm>
            <a:off x="7844408" y="6036667"/>
            <a:ext cx="4347592" cy="7031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Кінець</a:t>
            </a:r>
          </a:p>
        </p:txBody>
      </p:sp>
    </p:spTree>
    <p:extLst>
      <p:ext uri="{BB962C8B-B14F-4D97-AF65-F5344CB8AC3E}">
        <p14:creationId xmlns:p14="http://schemas.microsoft.com/office/powerpoint/2010/main" xmlns="" val="166532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369735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Додати виконавця «Кажан»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3CEC342-6592-49EE-A5CF-D97D3C6A447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600" y="1190038"/>
            <a:ext cx="8208392" cy="529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712CFCC2-4484-41C9-A0EE-1221BFD7EBA4}"/>
              </a:ext>
            </a:extLst>
          </p:cNvPr>
          <p:cNvSpPr/>
          <p:nvPr/>
        </p:nvSpPr>
        <p:spPr>
          <a:xfrm>
            <a:off x="8194866" y="4559278"/>
            <a:ext cx="352869" cy="33276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6F37AE-9E52-468E-832B-F55D005252D7}"/>
              </a:ext>
            </a:extLst>
          </p:cNvPr>
          <p:cNvSpPr txBox="1"/>
          <p:nvPr/>
        </p:nvSpPr>
        <p:spPr>
          <a:xfrm>
            <a:off x="6228080" y="3313531"/>
            <a:ext cx="2923153" cy="830997"/>
          </a:xfrm>
          <a:prstGeom prst="wedgeRectCallout">
            <a:avLst>
              <a:gd name="adj1" fmla="val 22013"/>
              <a:gd name="adj2" fmla="val 1030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Оберіть </a:t>
            </a:r>
            <a:r>
              <a:rPr lang="uk-UA" sz="2400" b="1" i="1" kern="0" dirty="0" err="1">
                <a:solidFill>
                  <a:srgbClr val="FFFFFF"/>
                </a:solidFill>
              </a:rPr>
              <a:t>спрайт</a:t>
            </a:r>
            <a:r>
              <a:rPr lang="uk-UA" sz="2400" b="1" i="1" kern="0" dirty="0">
                <a:solidFill>
                  <a:srgbClr val="FFFFFF"/>
                </a:solidFill>
              </a:rPr>
              <a:t> із бібліотеки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EA3BC7-EB9E-4BEA-95C4-3EF3438B05FA}"/>
              </a:ext>
            </a:extLst>
          </p:cNvPr>
          <p:cNvSpPr txBox="1"/>
          <p:nvPr/>
        </p:nvSpPr>
        <p:spPr>
          <a:xfrm>
            <a:off x="72008" y="4033161"/>
            <a:ext cx="3697352" cy="1384995"/>
          </a:xfrm>
          <a:prstGeom prst="wedgeRectCallout">
            <a:avLst>
              <a:gd name="adj1" fmla="val 83313"/>
              <a:gd name="adj2" fmla="val 3975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Вилучіть виконавця «Рудий кіт»</a:t>
            </a:r>
          </a:p>
        </p:txBody>
      </p:sp>
    </p:spTree>
    <p:extLst>
      <p:ext uri="{BB962C8B-B14F-4D97-AF65-F5344CB8AC3E}">
        <p14:creationId xmlns:p14="http://schemas.microsoft.com/office/powerpoint/2010/main" xmlns="" val="16205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58512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Летить за вказівником миші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773F2D-A73E-45C1-B82C-B2D35A2279D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559" y="1196763"/>
            <a:ext cx="6023433" cy="462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87CDBB-B96A-45D4-9077-889ED3B874CD}"/>
              </a:ext>
            </a:extLst>
          </p:cNvPr>
          <p:cNvSpPr txBox="1"/>
          <p:nvPr/>
        </p:nvSpPr>
        <p:spPr>
          <a:xfrm>
            <a:off x="72008" y="2303255"/>
            <a:ext cx="585127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Досить швидко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101E07-7A46-47B0-9CCD-04726BFFA42A}"/>
              </a:ext>
            </a:extLst>
          </p:cNvPr>
          <p:cNvSpPr txBox="1"/>
          <p:nvPr/>
        </p:nvSpPr>
        <p:spPr>
          <a:xfrm>
            <a:off x="72008" y="2998576"/>
            <a:ext cx="585127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Образ змінюється надто швидко</a:t>
            </a:r>
          </a:p>
        </p:txBody>
      </p:sp>
    </p:spTree>
    <p:extLst>
      <p:ext uri="{BB962C8B-B14F-4D97-AF65-F5344CB8AC3E}">
        <p14:creationId xmlns:p14="http://schemas.microsoft.com/office/powerpoint/2010/main" xmlns="" val="299318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Політ нормальний!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7B00A5-1646-408D-B474-4850567C77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606" y="1801824"/>
            <a:ext cx="6046788" cy="47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632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Практичне завдання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3209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сцену виконання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29B62E-92DA-4D0B-BFD9-26B289B345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1125" y="1196763"/>
            <a:ext cx="8718867" cy="485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D05A31B-E65E-43A0-BBCF-65999FD0773D}"/>
              </a:ext>
            </a:extLst>
          </p:cNvPr>
          <p:cNvSpPr/>
          <p:nvPr/>
        </p:nvSpPr>
        <p:spPr>
          <a:xfrm>
            <a:off x="3404935" y="5852719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D6B4A2F3-2E86-498E-8F8E-300B6FC357D3}"/>
              </a:ext>
            </a:extLst>
          </p:cNvPr>
          <p:cNvSpPr/>
          <p:nvPr/>
        </p:nvSpPr>
        <p:spPr>
          <a:xfrm rot="2700000" flipH="1">
            <a:off x="2508327" y="520050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A19A7C9-C786-499D-A894-213BE444A97A}"/>
              </a:ext>
            </a:extLst>
          </p:cNvPr>
          <p:cNvSpPr txBox="1"/>
          <p:nvPr/>
        </p:nvSpPr>
        <p:spPr>
          <a:xfrm>
            <a:off x="72008" y="2736502"/>
            <a:ext cx="32096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Змінити стиль обертання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A42407BB-1269-4796-ACAB-2D4C60A5010E}"/>
              </a:ext>
            </a:extLst>
          </p:cNvPr>
          <p:cNvSpPr/>
          <p:nvPr/>
        </p:nvSpPr>
        <p:spPr>
          <a:xfrm>
            <a:off x="3968619" y="4990355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xmlns="" id="{628D8199-F34C-4747-9FE4-48F41414EE14}"/>
              </a:ext>
            </a:extLst>
          </p:cNvPr>
          <p:cNvSpPr/>
          <p:nvPr/>
        </p:nvSpPr>
        <p:spPr>
          <a:xfrm rot="2700000" flipH="1">
            <a:off x="3063868" y="433333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93AD78B-C6B5-48B8-A3A2-5E54F5F00D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19065" y="5011752"/>
            <a:ext cx="3031975" cy="1035490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B49847CC-E4E7-4FB1-8973-15890A16BA7A}"/>
              </a:ext>
            </a:extLst>
          </p:cNvPr>
          <p:cNvSpPr/>
          <p:nvPr/>
        </p:nvSpPr>
        <p:spPr>
          <a:xfrm>
            <a:off x="6147099" y="5401956"/>
            <a:ext cx="216470" cy="1945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трілка вліво 20">
            <a:extLst>
              <a:ext uri="{FF2B5EF4-FFF2-40B4-BE49-F238E27FC236}">
                <a16:creationId xmlns:a16="http://schemas.microsoft.com/office/drawing/2014/main" xmlns="" id="{5063EF0D-6CE9-4EC5-8394-C3A7DA9B8260}"/>
              </a:ext>
            </a:extLst>
          </p:cNvPr>
          <p:cNvSpPr/>
          <p:nvPr/>
        </p:nvSpPr>
        <p:spPr>
          <a:xfrm rot="2700000" flipH="1">
            <a:off x="5240092" y="473575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900E8CE-304B-4648-BFD4-D68D37A18E2F}"/>
              </a:ext>
            </a:extLst>
          </p:cNvPr>
          <p:cNvSpPr txBox="1"/>
          <p:nvPr/>
        </p:nvSpPr>
        <p:spPr>
          <a:xfrm>
            <a:off x="72008" y="4657366"/>
            <a:ext cx="32096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Використай змінні в проекті</a:t>
            </a:r>
          </a:p>
        </p:txBody>
      </p:sp>
    </p:spTree>
    <p:extLst>
      <p:ext uri="{BB962C8B-B14F-4D97-AF65-F5344CB8AC3E}">
        <p14:creationId xmlns:p14="http://schemas.microsoft.com/office/powerpoint/2010/main" xmlns="" val="42462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"Політ кажана"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2B7494-3A35-47D3-A688-DDB25A4AE59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Можливий варіант проекту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AB5AE0D-DF38-4716-AA49-446B320FCA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840" y="1851444"/>
            <a:ext cx="9904319" cy="465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312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90165</TotalTime>
  <Words>174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Створення лінійних алгоритмів і програм з використанням змінних</vt:lpstr>
      <vt:lpstr>Створення лінійних алгоритмів</vt:lpstr>
      <vt:lpstr>Що таке послідовність?</vt:lpstr>
      <vt:lpstr>Проект "Політ кажана"</vt:lpstr>
      <vt:lpstr>Проект "Політ кажана"</vt:lpstr>
      <vt:lpstr>Проект "Політ кажана"</vt:lpstr>
      <vt:lpstr>Практичне завдання</vt:lpstr>
      <vt:lpstr>Проект "Політ кажана"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Оксаночка</cp:lastModifiedBy>
  <cp:revision>550</cp:revision>
  <dcterms:created xsi:type="dcterms:W3CDTF">2016-06-06T19:48:43Z</dcterms:created>
  <dcterms:modified xsi:type="dcterms:W3CDTF">2020-03-19T21:27:59Z</dcterms:modified>
</cp:coreProperties>
</file>