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18" r:id="rId3"/>
    <p:sldId id="1119" r:id="rId4"/>
    <p:sldId id="1123" r:id="rId5"/>
    <p:sldId id="1126" r:id="rId6"/>
    <p:sldId id="1128" r:id="rId7"/>
    <p:sldId id="1131" r:id="rId8"/>
    <p:sldId id="1132" r:id="rId9"/>
    <p:sldId id="1111" r:id="rId10"/>
    <p:sldId id="929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4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/>
      <dgm:spPr>
        <a:ln w="28575"/>
      </dgm:spPr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Дії з інформацією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Передавання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Отримання</a:t>
          </a: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D6A8BC25-1FA8-4A60-B52E-DD518D8ECA64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Опрацювання</a:t>
          </a:r>
        </a:p>
      </dgm:t>
    </dgm:pt>
    <dgm:pt modelId="{BDF6A5B9-E417-45DC-8630-046CE97BF1C0}" type="parTrans" cxnId="{977EE2DC-4BA8-4F6B-9B25-CE0F02A66042}">
      <dgm:prSet/>
      <dgm:spPr>
        <a:ln w="28575"/>
      </dgm:spPr>
      <dgm:t>
        <a:bodyPr/>
        <a:lstStyle/>
        <a:p>
          <a:endParaRPr lang="uk-UA" i="1"/>
        </a:p>
      </dgm:t>
    </dgm:pt>
    <dgm:pt modelId="{2D632C7C-C50E-4155-B127-567AB6F421DE}" type="sibTrans" cxnId="{977EE2DC-4BA8-4F6B-9B25-CE0F02A66042}">
      <dgm:prSet/>
      <dgm:spPr/>
      <dgm:t>
        <a:bodyPr/>
        <a:lstStyle/>
        <a:p>
          <a:endParaRPr lang="uk-UA" i="1"/>
        </a:p>
      </dgm:t>
    </dgm:pt>
    <dgm:pt modelId="{626ECB40-78AD-45C1-B4F8-98993E4022C4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Зберігання</a:t>
          </a:r>
        </a:p>
      </dgm:t>
    </dgm:pt>
    <dgm:pt modelId="{12BCCBEF-535D-4113-8931-CF3648347FB7}" type="parTrans" cxnId="{37395082-2D74-41C9-991C-7F6821604520}">
      <dgm:prSet/>
      <dgm:spPr>
        <a:ln w="28575"/>
      </dgm:spPr>
      <dgm:t>
        <a:bodyPr/>
        <a:lstStyle/>
        <a:p>
          <a:endParaRPr lang="uk-UA" i="1"/>
        </a:p>
      </dgm:t>
    </dgm:pt>
    <dgm:pt modelId="{2D0BDAA7-D580-44BF-BE44-D20F443A5710}" type="sibTrans" cxnId="{37395082-2D74-41C9-991C-7F6821604520}">
      <dgm:prSet/>
      <dgm:spPr/>
      <dgm:t>
        <a:bodyPr/>
        <a:lstStyle/>
        <a:p>
          <a:endParaRPr lang="uk-UA" i="1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1" custScaleX="379437"/>
      <dgm:spPr/>
      <dgm:t>
        <a:bodyPr/>
        <a:lstStyle/>
        <a:p>
          <a:endParaRPr lang="ru-RU"/>
        </a:p>
      </dgm:t>
    </dgm:pt>
    <dgm:pt modelId="{CF4F6211-E88A-4CBD-931E-84CB54C69E01}" type="pres">
      <dgm:prSet presAssocID="{37E2699E-006F-47C8-A685-555F787B3985}" presName="rootConnector" presStyleLbl="node1" presStyleIdx="0" presStyleCnt="1"/>
      <dgm:spPr/>
      <dgm:t>
        <a:bodyPr/>
        <a:lstStyle/>
        <a:p>
          <a:endParaRPr lang="ru-RU"/>
        </a:p>
      </dgm:t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4" custSzX="548378"/>
      <dgm:spPr/>
      <dgm:t>
        <a:bodyPr/>
        <a:lstStyle/>
        <a:p>
          <a:endParaRPr lang="ru-RU"/>
        </a:p>
      </dgm:t>
    </dgm:pt>
    <dgm:pt modelId="{FC7004C5-07FE-40D5-B06B-4DDA3F35BEAE}" type="pres">
      <dgm:prSet presAssocID="{74772AE7-9C53-4138-B9F6-83CA17C92653}" presName="childText" presStyleLbl="bgAcc1" presStyleIdx="0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D007A-E220-48B9-8DFE-99DA5BF95556}" type="pres">
      <dgm:prSet presAssocID="{0F1461E9-00C2-40A6-AB09-4CEC2652501C}" presName="Name13" presStyleLbl="parChTrans1D2" presStyleIdx="1" presStyleCnt="4" custSzX="548378"/>
      <dgm:spPr/>
      <dgm:t>
        <a:bodyPr/>
        <a:lstStyle/>
        <a:p>
          <a:endParaRPr lang="ru-RU"/>
        </a:p>
      </dgm:t>
    </dgm:pt>
    <dgm:pt modelId="{4F317127-F31A-4365-B3C2-4EEDD0778BD1}" type="pres">
      <dgm:prSet presAssocID="{B9BB0D98-6435-4786-818C-A2E02E04445A}" presName="childText" presStyleLbl="bgAcc1" presStyleIdx="1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96E1-8215-4022-9A9C-F0D6A5340DAC}" type="pres">
      <dgm:prSet presAssocID="{BDF6A5B9-E417-45DC-8630-046CE97BF1C0}" presName="Name13" presStyleLbl="parChTrans1D2" presStyleIdx="2" presStyleCnt="4" custSzX="548378"/>
      <dgm:spPr/>
      <dgm:t>
        <a:bodyPr/>
        <a:lstStyle/>
        <a:p>
          <a:endParaRPr lang="ru-RU"/>
        </a:p>
      </dgm:t>
    </dgm:pt>
    <dgm:pt modelId="{79C07559-00A0-4865-9253-30899CE7E537}" type="pres">
      <dgm:prSet presAssocID="{D6A8BC25-1FA8-4A60-B52E-DD518D8ECA64}" presName="childText" presStyleLbl="bgAcc1" presStyleIdx="2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CCE2-4EB5-4920-8826-B836AB0A1292}" type="pres">
      <dgm:prSet presAssocID="{12BCCBEF-535D-4113-8931-CF3648347FB7}" presName="Name13" presStyleLbl="parChTrans1D2" presStyleIdx="3" presStyleCnt="4" custSzX="548378"/>
      <dgm:spPr/>
      <dgm:t>
        <a:bodyPr/>
        <a:lstStyle/>
        <a:p>
          <a:endParaRPr lang="ru-RU"/>
        </a:p>
      </dgm:t>
    </dgm:pt>
    <dgm:pt modelId="{7B4643DB-D14A-4EED-901C-0628815A3347}" type="pres">
      <dgm:prSet presAssocID="{626ECB40-78AD-45C1-B4F8-98993E4022C4}" presName="childText" presStyleLbl="bgAcc1" presStyleIdx="3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A6F668F7-4DE5-45C0-9693-1E8AEC60DE21}" type="presOf" srcId="{BDF6A5B9-E417-45DC-8630-046CE97BF1C0}" destId="{C01C96E1-8215-4022-9A9C-F0D6A5340DAC}" srcOrd="0" destOrd="0" presId="urn:microsoft.com/office/officeart/2005/8/layout/hierarchy3"/>
    <dgm:cxn modelId="{37395082-2D74-41C9-991C-7F6821604520}" srcId="{37E2699E-006F-47C8-A685-555F787B3985}" destId="{626ECB40-78AD-45C1-B4F8-98993E4022C4}" srcOrd="3" destOrd="0" parTransId="{12BCCBEF-535D-4113-8931-CF3648347FB7}" sibTransId="{2D0BDAA7-D580-44BF-BE44-D20F443A5710}"/>
    <dgm:cxn modelId="{20554B5A-E9C1-4CFF-ABCA-EA22BC7A17F9}" type="presOf" srcId="{D6A8BC25-1FA8-4A60-B52E-DD518D8ECA64}" destId="{79C07559-00A0-4865-9253-30899CE7E537}" srcOrd="0" destOrd="0" presId="urn:microsoft.com/office/officeart/2005/8/layout/hierarchy3"/>
    <dgm:cxn modelId="{3481C561-5F4C-403A-8D94-C5B63512D6A2}" type="presOf" srcId="{626ECB40-78AD-45C1-B4F8-98993E4022C4}" destId="{7B4643DB-D14A-4EED-901C-0628815A3347}" srcOrd="0" destOrd="0" presId="urn:microsoft.com/office/officeart/2005/8/layout/hierarchy3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9A9DAFA5-FF3B-4A84-90C2-3A87827844A0}" type="presOf" srcId="{12BCCBEF-535D-4113-8931-CF3648347FB7}" destId="{243DCCE2-4EB5-4920-8826-B836AB0A1292}" srcOrd="0" destOrd="0" presId="urn:microsoft.com/office/officeart/2005/8/layout/hierarchy3"/>
    <dgm:cxn modelId="{977EE2DC-4BA8-4F6B-9B25-CE0F02A66042}" srcId="{37E2699E-006F-47C8-A685-555F787B3985}" destId="{D6A8BC25-1FA8-4A60-B52E-DD518D8ECA64}" srcOrd="2" destOrd="0" parTransId="{BDF6A5B9-E417-45DC-8630-046CE97BF1C0}" sibTransId="{2D632C7C-C50E-4155-B127-567AB6F421DE}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9D384D50-0B7E-4640-860C-A5052B739116}" type="presParOf" srcId="{D3C25394-49F0-4C04-8D57-7DE02C9F961B}" destId="{C01C96E1-8215-4022-9A9C-F0D6A5340DAC}" srcOrd="4" destOrd="0" presId="urn:microsoft.com/office/officeart/2005/8/layout/hierarchy3"/>
    <dgm:cxn modelId="{08E93751-6D98-498F-81A0-B3C93A855690}" type="presParOf" srcId="{D3C25394-49F0-4C04-8D57-7DE02C9F961B}" destId="{79C07559-00A0-4865-9253-30899CE7E537}" srcOrd="5" destOrd="0" presId="urn:microsoft.com/office/officeart/2005/8/layout/hierarchy3"/>
    <dgm:cxn modelId="{4AFA386D-295E-45D9-816C-F23B79F32532}" type="presParOf" srcId="{D3C25394-49F0-4C04-8D57-7DE02C9F961B}" destId="{243DCCE2-4EB5-4920-8826-B836AB0A1292}" srcOrd="6" destOrd="0" presId="urn:microsoft.com/office/officeart/2005/8/layout/hierarchy3"/>
    <dgm:cxn modelId="{BBED7795-6107-43BB-8A35-C238AC5EBE97}" type="presParOf" srcId="{D3C25394-49F0-4C04-8D57-7DE02C9F961B}" destId="{7B4643DB-D14A-4EED-901C-0628815A334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3663" y="531570"/>
          <a:ext cx="5285959" cy="696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i="1" kern="1200" dirty="0">
              <a:solidFill>
                <a:srgbClr val="002060"/>
              </a:solidFill>
            </a:rPr>
            <a:t>Дії з інформацією</a:t>
          </a:r>
        </a:p>
      </dsp:txBody>
      <dsp:txXfrm>
        <a:off x="24064" y="551971"/>
        <a:ext cx="5245157" cy="655751"/>
      </dsp:txXfrm>
    </dsp:sp>
    <dsp:sp modelId="{2094169B-2E2C-4665-8E24-DE145E7D2F82}">
      <dsp:nvSpPr>
        <dsp:cNvPr id="0" name=""/>
        <dsp:cNvSpPr/>
      </dsp:nvSpPr>
      <dsp:spPr>
        <a:xfrm>
          <a:off x="532259" y="1228123"/>
          <a:ext cx="528595" cy="522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414"/>
              </a:lnTo>
              <a:lnTo>
                <a:pt x="528595" y="52241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1060855" y="1402262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i="1" kern="1200" dirty="0">
              <a:solidFill>
                <a:schemeClr val="bg1"/>
              </a:solidFill>
            </a:rPr>
            <a:t>Передавання</a:t>
          </a:r>
        </a:p>
      </dsp:txBody>
      <dsp:txXfrm>
        <a:off x="1081256" y="1422663"/>
        <a:ext cx="4187965" cy="655751"/>
      </dsp:txXfrm>
    </dsp:sp>
    <dsp:sp modelId="{140D007A-E220-48B9-8DFE-99DA5BF95556}">
      <dsp:nvSpPr>
        <dsp:cNvPr id="0" name=""/>
        <dsp:cNvSpPr/>
      </dsp:nvSpPr>
      <dsp:spPr>
        <a:xfrm>
          <a:off x="532259" y="1228123"/>
          <a:ext cx="528595" cy="139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106"/>
              </a:lnTo>
              <a:lnTo>
                <a:pt x="528595" y="139310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1060855" y="2272953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i="1" kern="1200" dirty="0">
              <a:solidFill>
                <a:schemeClr val="bg1"/>
              </a:solidFill>
            </a:rPr>
            <a:t>Отримання</a:t>
          </a:r>
        </a:p>
      </dsp:txBody>
      <dsp:txXfrm>
        <a:off x="1081256" y="2293354"/>
        <a:ext cx="4187965" cy="655751"/>
      </dsp:txXfrm>
    </dsp:sp>
    <dsp:sp modelId="{C01C96E1-8215-4022-9A9C-F0D6A5340DAC}">
      <dsp:nvSpPr>
        <dsp:cNvPr id="0" name=""/>
        <dsp:cNvSpPr/>
      </dsp:nvSpPr>
      <dsp:spPr>
        <a:xfrm>
          <a:off x="532259" y="1228123"/>
          <a:ext cx="528595" cy="226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797"/>
              </a:lnTo>
              <a:lnTo>
                <a:pt x="528595" y="226379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07559-00A0-4865-9253-30899CE7E537}">
      <dsp:nvSpPr>
        <dsp:cNvPr id="0" name=""/>
        <dsp:cNvSpPr/>
      </dsp:nvSpPr>
      <dsp:spPr>
        <a:xfrm>
          <a:off x="1060855" y="3143644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i="1" kern="1200" dirty="0">
              <a:solidFill>
                <a:schemeClr val="bg1"/>
              </a:solidFill>
            </a:rPr>
            <a:t>Опрацювання</a:t>
          </a:r>
        </a:p>
      </dsp:txBody>
      <dsp:txXfrm>
        <a:off x="1081256" y="3164045"/>
        <a:ext cx="4187965" cy="655751"/>
      </dsp:txXfrm>
    </dsp:sp>
    <dsp:sp modelId="{243DCCE2-4EB5-4920-8826-B836AB0A1292}">
      <dsp:nvSpPr>
        <dsp:cNvPr id="0" name=""/>
        <dsp:cNvSpPr/>
      </dsp:nvSpPr>
      <dsp:spPr>
        <a:xfrm>
          <a:off x="532259" y="1228123"/>
          <a:ext cx="528595" cy="313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488"/>
              </a:lnTo>
              <a:lnTo>
                <a:pt x="528595" y="3134488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43DB-D14A-4EED-901C-0628815A3347}">
      <dsp:nvSpPr>
        <dsp:cNvPr id="0" name=""/>
        <dsp:cNvSpPr/>
      </dsp:nvSpPr>
      <dsp:spPr>
        <a:xfrm>
          <a:off x="1060855" y="4014336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i="1" kern="1200" dirty="0">
              <a:solidFill>
                <a:schemeClr val="bg1"/>
              </a:solidFill>
            </a:rPr>
            <a:t>Зберігання</a:t>
          </a:r>
        </a:p>
      </dsp:txBody>
      <dsp:txXfrm>
        <a:off x="1081256" y="4034737"/>
        <a:ext cx="4187965" cy="65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watch?v=p2pz9esx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Передавання інформації</a:t>
            </a:r>
          </a:p>
        </p:txBody>
      </p:sp>
      <p:pic>
        <p:nvPicPr>
          <p:cNvPr id="10" name="Picture 2" descr="about, i, informa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0030" y="365857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olts, nuts, process, syste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8901" y="3634266"/>
            <a:ext cx="2438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Виконайте інтерактивну вправу </a:t>
            </a:r>
            <a:r>
              <a:rPr lang="uk-UA" sz="2800" b="1" i="1" kern="0" dirty="0">
                <a:solidFill>
                  <a:srgbClr val="FFFF00"/>
                </a:solidFill>
              </a:rPr>
              <a:t>Інформаційні процеси</a:t>
            </a: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78" y="1801823"/>
            <a:ext cx="11523719" cy="47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8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samsung.com/pl/business-images/product/large-format-display-solutions/2012/MagicInfo-VideoWall/features/MagicInfo-VideoWall-17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87" b="12074"/>
          <a:stretch/>
        </p:blipFill>
        <p:spPr bwMode="auto">
          <a:xfrm>
            <a:off x="2490715" y="1801824"/>
            <a:ext cx="7434949" cy="46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03648" y="1196752"/>
            <a:ext cx="1071850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інформацією можна виконувати певні дії.</a:t>
            </a:r>
          </a:p>
        </p:txBody>
      </p:sp>
      <p:pic>
        <p:nvPicPr>
          <p:cNvPr id="1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16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/>
          </p:nvPr>
        </p:nvGraphicFramePr>
        <p:xfrm>
          <a:off x="697258" y="1787177"/>
          <a:ext cx="5293286" cy="524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43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43DCCE2-4EB5-4920-8826-B836AB0A1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>
                                            <p:graphicEl>
                                              <a:dgm id="{243DCCE2-4EB5-4920-8826-B836AB0A1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B4643DB-D14A-4EED-901C-0628815A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">
                                            <p:graphicEl>
                                              <a:dgm id="{7B4643DB-D14A-4EED-901C-0628815A3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Упродовж життя ми постійно </a:t>
            </a:r>
            <a:r>
              <a:rPr lang="uk-UA" sz="2800" b="1" i="1" kern="0" dirty="0">
                <a:solidFill>
                  <a:srgbClr val="FFFF00"/>
                </a:solidFill>
              </a:rPr>
              <a:t>шукаємо</a:t>
            </a:r>
            <a:r>
              <a:rPr lang="uk-UA" sz="2800" b="1" i="1" kern="0" dirty="0">
                <a:solidFill>
                  <a:srgbClr val="FFFFFF"/>
                </a:solidFill>
              </a:rPr>
              <a:t> нові повідомлення, які допомагають нам розвиватися.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7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Пошук відомостей в Інтернеті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125137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Довідкова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служба на вокзалі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178266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Електронна енциклопедія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9229549" y="4893430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chemeClr val="bg1"/>
                </a:solidFill>
              </a:rPr>
              <a:t>Профорієнта-ційний</a:t>
            </a:r>
            <a:r>
              <a:rPr lang="uk-UA" sz="2400" b="1" i="1" kern="0" dirty="0">
                <a:solidFill>
                  <a:schemeClr val="bg1"/>
                </a:solidFill>
              </a:rPr>
              <a:t> термінал</a:t>
            </a:r>
          </a:p>
        </p:txBody>
      </p:sp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72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для передачі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Отримані чи знайдені повідомлення можна </a:t>
            </a:r>
            <a:r>
              <a:rPr lang="uk-UA" sz="2800" b="1" i="1" kern="0" dirty="0">
                <a:solidFill>
                  <a:srgbClr val="FFFF00"/>
                </a:solidFill>
              </a:rPr>
              <a:t>передавати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1607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Текстові, звукові, графічні повідомлення можна передавати за допомогою сучасних пристроїв: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7" y="5530976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rgbClr val="FFFFFF"/>
                </a:solidFill>
              </a:rPr>
              <a:t>Стаціонарний телефон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125137" y="5530976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Мобільний телефон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178266" y="5530976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Факс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9229549" y="5532894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Супутникова антена</a:t>
            </a:r>
          </a:p>
        </p:txBody>
      </p:sp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5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Опрацювання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85755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Опрацювання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повідомлень, як правило, пов'язане з їх зміною.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Повідомлення опрацьовуються під час зміни способу їх подання. Наприклад: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2007" y="2753829"/>
            <a:ext cx="3973050" cy="7267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Скрипаль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110552" y="2753829"/>
            <a:ext cx="3973050" cy="7267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Художник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8149100" y="2753829"/>
            <a:ext cx="3973050" cy="7267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Монтаж відео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02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винайдення писемності люди </a:t>
            </a:r>
            <a:r>
              <a:rPr lang="uk-UA" sz="2800" b="1" i="1" kern="0" dirty="0">
                <a:solidFill>
                  <a:srgbClr val="FFFF00"/>
                </a:solidFill>
              </a:rPr>
              <a:t>зберігали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повідомлення тільки у своїй пам'яті.</a:t>
            </a:r>
          </a:p>
        </p:txBody>
      </p:sp>
      <p:pic>
        <p:nvPicPr>
          <p:cNvPr id="7" name="Picture 2" descr="http://www.poznavayka.org/wp-content/uploads/2013/11/pamy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329" y="2271439"/>
            <a:ext cx="4171952" cy="418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wm.com.ua/sites/default/files/memory-impair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915" y="2271440"/>
            <a:ext cx="4654042" cy="418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07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Носій повідомлення </a:t>
            </a:r>
            <a:r>
              <a:rPr lang="uk-UA" sz="2800" b="1" i="1" kern="0" dirty="0">
                <a:solidFill>
                  <a:srgbClr val="FFFFFF"/>
                </a:solidFill>
              </a:rPr>
              <a:t>— будь-який предмет, що його містить та може тривалий час зберігати.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7"/>
          <p:cNvSpPr/>
          <p:nvPr/>
        </p:nvSpPr>
        <p:spPr>
          <a:xfrm>
            <a:off x="9560490" y="2231624"/>
            <a:ext cx="2524632" cy="239615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" name="Shape 219"/>
          <p:cNvSpPr/>
          <p:nvPr/>
        </p:nvSpPr>
        <p:spPr>
          <a:xfrm>
            <a:off x="9196861" y="5577332"/>
            <a:ext cx="1373186" cy="13430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" name="Shape 216"/>
          <p:cNvSpPr/>
          <p:nvPr/>
        </p:nvSpPr>
        <p:spPr>
          <a:xfrm>
            <a:off x="355315" y="3211236"/>
            <a:ext cx="2663825" cy="258921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2" name="Прямокутна виноска 10"/>
          <p:cNvSpPr/>
          <p:nvPr/>
        </p:nvSpPr>
        <p:spPr>
          <a:xfrm>
            <a:off x="72007" y="2215207"/>
            <a:ext cx="4122075" cy="855691"/>
          </a:xfrm>
          <a:prstGeom prst="wedgeRectCallout">
            <a:avLst>
              <a:gd name="adj1" fmla="val 294"/>
              <a:gd name="adj2" fmla="val 1371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3" name="Прямокутна виноска 11"/>
          <p:cNvSpPr/>
          <p:nvPr/>
        </p:nvSpPr>
        <p:spPr>
          <a:xfrm>
            <a:off x="72007" y="5615209"/>
            <a:ext cx="4170695" cy="1184942"/>
          </a:xfrm>
          <a:prstGeom prst="wedgeRectCallout">
            <a:avLst>
              <a:gd name="adj1" fmla="val 65514"/>
              <a:gd name="adj2" fmla="val -4304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Зовнішній 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4" name="Прямокутна виноска 12"/>
          <p:cNvSpPr/>
          <p:nvPr/>
        </p:nvSpPr>
        <p:spPr>
          <a:xfrm>
            <a:off x="7193613" y="2213850"/>
            <a:ext cx="2496294" cy="857047"/>
          </a:xfrm>
          <a:prstGeom prst="wedgeRectCallout">
            <a:avLst>
              <a:gd name="adj1" fmla="val 66447"/>
              <a:gd name="adj2" fmla="val 1198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Оптичний диск</a:t>
            </a:r>
          </a:p>
        </p:txBody>
      </p:sp>
      <p:sp>
        <p:nvSpPr>
          <p:cNvPr id="15" name="Прямокутна виноска 13"/>
          <p:cNvSpPr/>
          <p:nvPr/>
        </p:nvSpPr>
        <p:spPr>
          <a:xfrm>
            <a:off x="4352473" y="2215206"/>
            <a:ext cx="2745574" cy="855691"/>
          </a:xfrm>
          <a:prstGeom prst="wedgeRectCallout">
            <a:avLst>
              <a:gd name="adj1" fmla="val -745"/>
              <a:gd name="adj2" fmla="val 967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Флеш-накопичувач</a:t>
            </a:r>
          </a:p>
        </p:txBody>
      </p:sp>
      <p:sp>
        <p:nvSpPr>
          <p:cNvPr id="16" name="Прямокутна виноска 14"/>
          <p:cNvSpPr/>
          <p:nvPr/>
        </p:nvSpPr>
        <p:spPr>
          <a:xfrm>
            <a:off x="7713252" y="4471797"/>
            <a:ext cx="2302119" cy="864554"/>
          </a:xfrm>
          <a:prstGeom prst="wedgeRectCallout">
            <a:avLst>
              <a:gd name="adj1" fmla="val 59237"/>
              <a:gd name="adj2" fmla="val 826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Карта пам’яті</a:t>
            </a:r>
          </a:p>
        </p:txBody>
      </p:sp>
      <p:pic>
        <p:nvPicPr>
          <p:cNvPr id="17" name="Picture 4" descr="compact, flash, memory, mount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9993" y="4946985"/>
            <a:ext cx="1260694" cy="12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ongle, drive, pen drive, stick, usb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4729619" y="3042965"/>
            <a:ext cx="1892634" cy="18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9214" y="4837381"/>
            <a:ext cx="3384085" cy="1962770"/>
          </a:xfrm>
          <a:prstGeom prst="rect">
            <a:avLst/>
          </a:prstGeom>
        </p:spPr>
      </p:pic>
      <p:sp>
        <p:nvSpPr>
          <p:cNvPr id="2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62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Розташуйте числа 1, 2, З, 4, 5, 6, 7, 8, 9 на сторонах трикутника так, щоб сума чисел на кожній стороні дорівнювала 20.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49" y="2670246"/>
            <a:ext cx="4678606" cy="3901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327" y="3039716"/>
            <a:ext cx="4681391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Підказка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число, що розташоване у вершині трикутника, належить кожній зі сторін.</a:t>
            </a:r>
          </a:p>
        </p:txBody>
      </p:sp>
      <p:sp>
        <p:nvSpPr>
          <p:cNvPr id="10" name="Округлений прямокутник 7"/>
          <p:cNvSpPr/>
          <p:nvPr/>
        </p:nvSpPr>
        <p:spPr>
          <a:xfrm>
            <a:off x="9696932" y="4182414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2246" y="4289017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8977439" y="3334258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02753" y="3440861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939092" y="2670246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4406" y="277684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7109600" y="3318318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4914" y="3424921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408222" y="4126346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3536" y="423294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5994876" y="5350334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0190" y="5456937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7124590" y="5867535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49904" y="5974138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8503949" y="5867535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29263" y="5974138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24363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73036</TotalTime>
  <Words>264</Words>
  <Application>Microsoft Office PowerPoint</Application>
  <PresentationFormat>Произвольный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Передавання інформації</vt:lpstr>
      <vt:lpstr>Дії з інформацією</vt:lpstr>
      <vt:lpstr>Дії з інформацією</vt:lpstr>
      <vt:lpstr>Пошук повідомлень</vt:lpstr>
      <vt:lpstr>Пристрої для передачі повідомлень</vt:lpstr>
      <vt:lpstr>Опрацювання повідомлень </vt:lpstr>
      <vt:lpstr>Збереження повідомлень </vt:lpstr>
      <vt:lpstr>Збереження повідомлень </vt:lpstr>
      <vt:lpstr>Запитання і завдання</vt:lpstr>
      <vt:lpstr>Працюємо за комп’ютером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www</cp:lastModifiedBy>
  <cp:revision>923</cp:revision>
  <dcterms:created xsi:type="dcterms:W3CDTF">2016-06-06T19:48:43Z</dcterms:created>
  <dcterms:modified xsi:type="dcterms:W3CDTF">2020-04-13T15:09:17Z</dcterms:modified>
</cp:coreProperties>
</file>